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7" r:id="rId10"/>
    <p:sldId id="262" r:id="rId11"/>
    <p:sldId id="263" r:id="rId12"/>
    <p:sldId id="264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3406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3406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3406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3406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53383" y="6734412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53383" y="4663171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888297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10" h="193040">
                <a:moveTo>
                  <a:pt x="1832371" y="192881"/>
                </a:moveTo>
                <a:lnTo>
                  <a:pt x="0" y="192881"/>
                </a:lnTo>
                <a:lnTo>
                  <a:pt x="0" y="0"/>
                </a:lnTo>
                <a:lnTo>
                  <a:pt x="1832371" y="0"/>
                </a:lnTo>
                <a:lnTo>
                  <a:pt x="1832371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96101" y="9888297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578643" y="192881"/>
                </a:moveTo>
                <a:lnTo>
                  <a:pt x="0" y="192881"/>
                </a:lnTo>
                <a:lnTo>
                  <a:pt x="0" y="0"/>
                </a:lnTo>
                <a:lnTo>
                  <a:pt x="578643" y="0"/>
                </a:lnTo>
                <a:lnTo>
                  <a:pt x="578643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455507" y="9896185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09" h="193040">
                <a:moveTo>
                  <a:pt x="0" y="0"/>
                </a:moveTo>
                <a:lnTo>
                  <a:pt x="1832371" y="0"/>
                </a:lnTo>
                <a:lnTo>
                  <a:pt x="1832371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513133" y="9896185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0" y="0"/>
                </a:moveTo>
                <a:lnTo>
                  <a:pt x="578643" y="0"/>
                </a:lnTo>
                <a:lnTo>
                  <a:pt x="578643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8996" y="4998768"/>
            <a:ext cx="13260069" cy="1244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3406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andloire42.f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Comite/reunion%20du%2020%20a%20st%20etienne/Pr&#233;sentation%20Sponso+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749"/>
            <a:ext cx="18275935" cy="10271125"/>
          </a:xfrm>
          <a:custGeom>
            <a:avLst/>
            <a:gdLst/>
            <a:ahLst/>
            <a:cxnLst/>
            <a:rect l="l" t="t" r="r" b="b"/>
            <a:pathLst>
              <a:path w="18275935" h="10271125">
                <a:moveTo>
                  <a:pt x="18275497" y="10270925"/>
                </a:moveTo>
                <a:lnTo>
                  <a:pt x="0" y="10270925"/>
                </a:lnTo>
                <a:lnTo>
                  <a:pt x="0" y="0"/>
                </a:lnTo>
                <a:lnTo>
                  <a:pt x="18275497" y="0"/>
                </a:lnTo>
                <a:lnTo>
                  <a:pt x="18275497" y="10270925"/>
                </a:lnTo>
                <a:close/>
              </a:path>
            </a:pathLst>
          </a:custGeom>
          <a:solidFill>
            <a:srgbClr val="D9D9D9">
              <a:alpha val="897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53383" y="5995915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3383" y="3924671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888299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10" h="193040">
                <a:moveTo>
                  <a:pt x="1832371" y="192881"/>
                </a:moveTo>
                <a:lnTo>
                  <a:pt x="0" y="192881"/>
                </a:lnTo>
                <a:lnTo>
                  <a:pt x="0" y="0"/>
                </a:lnTo>
                <a:lnTo>
                  <a:pt x="1832371" y="0"/>
                </a:lnTo>
                <a:lnTo>
                  <a:pt x="1832371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101" y="9888299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578643" y="192881"/>
                </a:moveTo>
                <a:lnTo>
                  <a:pt x="0" y="192881"/>
                </a:lnTo>
                <a:lnTo>
                  <a:pt x="0" y="0"/>
                </a:lnTo>
                <a:lnTo>
                  <a:pt x="578643" y="0"/>
                </a:lnTo>
                <a:lnTo>
                  <a:pt x="578643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5507" y="9896187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09" h="193040">
                <a:moveTo>
                  <a:pt x="0" y="0"/>
                </a:moveTo>
                <a:lnTo>
                  <a:pt x="1832371" y="0"/>
                </a:lnTo>
                <a:lnTo>
                  <a:pt x="1832371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13133" y="9896187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0" y="0"/>
                </a:moveTo>
                <a:lnTo>
                  <a:pt x="578643" y="0"/>
                </a:lnTo>
                <a:lnTo>
                  <a:pt x="578643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7279" y="1028700"/>
            <a:ext cx="4514849" cy="15525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77169" y="4112938"/>
            <a:ext cx="13733780" cy="1573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150" spc="-855" dirty="0">
                <a:solidFill>
                  <a:srgbClr val="03406A"/>
                </a:solidFill>
                <a:latin typeface="Arial Black"/>
                <a:cs typeface="Arial Black"/>
              </a:rPr>
              <a:t>RÉUNION</a:t>
            </a:r>
            <a:r>
              <a:rPr sz="10150" spc="-490" dirty="0">
                <a:solidFill>
                  <a:srgbClr val="03406A"/>
                </a:solidFill>
                <a:latin typeface="Arial Black"/>
                <a:cs typeface="Arial Black"/>
              </a:rPr>
              <a:t> </a:t>
            </a:r>
            <a:r>
              <a:rPr sz="10150" spc="-690" dirty="0">
                <a:solidFill>
                  <a:srgbClr val="03406A"/>
                </a:solidFill>
                <a:latin typeface="Arial Black"/>
                <a:cs typeface="Arial Black"/>
              </a:rPr>
              <a:t>DES</a:t>
            </a:r>
            <a:r>
              <a:rPr sz="10150" spc="-475" dirty="0">
                <a:solidFill>
                  <a:srgbClr val="03406A"/>
                </a:solidFill>
                <a:latin typeface="Arial Black"/>
                <a:cs typeface="Arial Black"/>
              </a:rPr>
              <a:t> </a:t>
            </a:r>
            <a:r>
              <a:rPr sz="10150" spc="-915" dirty="0">
                <a:solidFill>
                  <a:srgbClr val="03406A"/>
                </a:solidFill>
                <a:latin typeface="Arial Black"/>
                <a:cs typeface="Arial Black"/>
              </a:rPr>
              <a:t>CLUBS</a:t>
            </a:r>
            <a:endParaRPr sz="101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9557" y="6592220"/>
            <a:ext cx="1337578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55" dirty="0">
                <a:solidFill>
                  <a:srgbClr val="03406A"/>
                </a:solidFill>
                <a:latin typeface="Arial"/>
                <a:cs typeface="Arial"/>
              </a:rPr>
              <a:t>19h30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245" dirty="0">
                <a:solidFill>
                  <a:srgbClr val="03406A"/>
                </a:solidFill>
                <a:latin typeface="Arial"/>
                <a:cs typeface="Arial"/>
              </a:rPr>
              <a:t>-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03406A"/>
                </a:solidFill>
                <a:latin typeface="Arial"/>
                <a:cs typeface="Arial"/>
              </a:rPr>
              <a:t>Parc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</a:rPr>
              <a:t>des</a:t>
            </a:r>
            <a:r>
              <a:rPr sz="2500" b="1" spc="-7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03406A"/>
                </a:solidFill>
                <a:latin typeface="Arial"/>
                <a:cs typeface="Arial"/>
              </a:rPr>
              <a:t>Sports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de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 err="1">
                <a:solidFill>
                  <a:srgbClr val="03406A"/>
                </a:solidFill>
                <a:latin typeface="Arial"/>
                <a:cs typeface="Arial"/>
              </a:rPr>
              <a:t>l’Etivallière</a:t>
            </a:r>
            <a:r>
              <a:rPr lang="fr-FR" sz="2500" b="1" spc="-10" dirty="0">
                <a:solidFill>
                  <a:srgbClr val="03406A"/>
                </a:solidFill>
                <a:latin typeface="Arial"/>
                <a:cs typeface="Arial"/>
              </a:rPr>
              <a:t> – Tribune Henri Lux– Saint Etienne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00865" y="3104631"/>
            <a:ext cx="18865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10" dirty="0"/>
              <a:t>BIENVENUE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3383" y="5119687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3383" y="3048444"/>
            <a:ext cx="7582534" cy="0"/>
          </a:xfrm>
          <a:custGeom>
            <a:avLst/>
            <a:gdLst/>
            <a:ahLst/>
            <a:cxnLst/>
            <a:rect l="l" t="t" r="r" b="b"/>
            <a:pathLst>
              <a:path w="7582534">
                <a:moveTo>
                  <a:pt x="0" y="0"/>
                </a:moveTo>
                <a:lnTo>
                  <a:pt x="7581976" y="0"/>
                </a:lnTo>
              </a:path>
            </a:pathLst>
          </a:custGeom>
          <a:ln w="47624">
            <a:solidFill>
              <a:srgbClr val="0340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888298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10" h="193040">
                <a:moveTo>
                  <a:pt x="1832371" y="192881"/>
                </a:moveTo>
                <a:lnTo>
                  <a:pt x="0" y="192881"/>
                </a:lnTo>
                <a:lnTo>
                  <a:pt x="0" y="0"/>
                </a:lnTo>
                <a:lnTo>
                  <a:pt x="1832371" y="0"/>
                </a:lnTo>
                <a:lnTo>
                  <a:pt x="1832371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101" y="9888298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578643" y="192881"/>
                </a:moveTo>
                <a:lnTo>
                  <a:pt x="0" y="192881"/>
                </a:lnTo>
                <a:lnTo>
                  <a:pt x="0" y="0"/>
                </a:lnTo>
                <a:lnTo>
                  <a:pt x="578643" y="0"/>
                </a:lnTo>
                <a:lnTo>
                  <a:pt x="578643" y="192881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5507" y="9896186"/>
            <a:ext cx="1832610" cy="193040"/>
          </a:xfrm>
          <a:custGeom>
            <a:avLst/>
            <a:gdLst/>
            <a:ahLst/>
            <a:cxnLst/>
            <a:rect l="l" t="t" r="r" b="b"/>
            <a:pathLst>
              <a:path w="1832609" h="193040">
                <a:moveTo>
                  <a:pt x="0" y="0"/>
                </a:moveTo>
                <a:lnTo>
                  <a:pt x="1832371" y="0"/>
                </a:lnTo>
                <a:lnTo>
                  <a:pt x="1832371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13133" y="9896186"/>
            <a:ext cx="579120" cy="193040"/>
          </a:xfrm>
          <a:custGeom>
            <a:avLst/>
            <a:gdLst/>
            <a:ahLst/>
            <a:cxnLst/>
            <a:rect l="l" t="t" r="r" b="b"/>
            <a:pathLst>
              <a:path w="579119" h="193040">
                <a:moveTo>
                  <a:pt x="0" y="0"/>
                </a:moveTo>
                <a:lnTo>
                  <a:pt x="578643" y="0"/>
                </a:lnTo>
                <a:lnTo>
                  <a:pt x="578643" y="192881"/>
                </a:lnTo>
                <a:lnTo>
                  <a:pt x="0" y="192881"/>
                </a:lnTo>
                <a:lnTo>
                  <a:pt x="0" y="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6171" y="505601"/>
            <a:ext cx="2072639" cy="1993900"/>
          </a:xfrm>
          <a:custGeom>
            <a:avLst/>
            <a:gdLst/>
            <a:ahLst/>
            <a:cxnLst/>
            <a:rect l="l" t="t" r="r" b="b"/>
            <a:pathLst>
              <a:path w="2072640" h="1993900">
                <a:moveTo>
                  <a:pt x="1534925" y="1955800"/>
                </a:moveTo>
                <a:lnTo>
                  <a:pt x="1509860" y="1955800"/>
                </a:lnTo>
                <a:lnTo>
                  <a:pt x="1498842" y="1943100"/>
                </a:lnTo>
                <a:lnTo>
                  <a:pt x="1494749" y="1943100"/>
                </a:lnTo>
                <a:lnTo>
                  <a:pt x="1491951" y="1930400"/>
                </a:lnTo>
                <a:lnTo>
                  <a:pt x="1490448" y="1930400"/>
                </a:lnTo>
                <a:lnTo>
                  <a:pt x="1390809" y="1600200"/>
                </a:lnTo>
                <a:lnTo>
                  <a:pt x="20351" y="1600200"/>
                </a:lnTo>
                <a:lnTo>
                  <a:pt x="9760" y="1587500"/>
                </a:lnTo>
                <a:lnTo>
                  <a:pt x="2619" y="1587500"/>
                </a:lnTo>
                <a:lnTo>
                  <a:pt x="0" y="1574800"/>
                </a:lnTo>
                <a:lnTo>
                  <a:pt x="0" y="25400"/>
                </a:lnTo>
                <a:lnTo>
                  <a:pt x="2619" y="12700"/>
                </a:lnTo>
                <a:lnTo>
                  <a:pt x="9760" y="0"/>
                </a:lnTo>
                <a:lnTo>
                  <a:pt x="1879039" y="0"/>
                </a:lnTo>
                <a:lnTo>
                  <a:pt x="1886181" y="12700"/>
                </a:lnTo>
                <a:lnTo>
                  <a:pt x="1888800" y="25400"/>
                </a:lnTo>
                <a:lnTo>
                  <a:pt x="1888800" y="63500"/>
                </a:lnTo>
                <a:lnTo>
                  <a:pt x="66633" y="63500"/>
                </a:lnTo>
                <a:lnTo>
                  <a:pt x="66633" y="279400"/>
                </a:lnTo>
                <a:lnTo>
                  <a:pt x="1888800" y="279400"/>
                </a:lnTo>
                <a:lnTo>
                  <a:pt x="1888800" y="342900"/>
                </a:lnTo>
                <a:lnTo>
                  <a:pt x="66633" y="342900"/>
                </a:lnTo>
                <a:lnTo>
                  <a:pt x="66633" y="1536700"/>
                </a:lnTo>
                <a:lnTo>
                  <a:pt x="1439698" y="1536700"/>
                </a:lnTo>
                <a:lnTo>
                  <a:pt x="1447287" y="1562100"/>
                </a:lnTo>
                <a:lnTo>
                  <a:pt x="1538170" y="1854200"/>
                </a:lnTo>
                <a:lnTo>
                  <a:pt x="1638685" y="1854200"/>
                </a:lnTo>
                <a:lnTo>
                  <a:pt x="1545942" y="1943100"/>
                </a:lnTo>
                <a:lnTo>
                  <a:pt x="1534925" y="1955800"/>
                </a:lnTo>
                <a:close/>
              </a:path>
              <a:path w="2072640" h="1993900">
                <a:moveTo>
                  <a:pt x="1888800" y="279400"/>
                </a:moveTo>
                <a:lnTo>
                  <a:pt x="1822166" y="279400"/>
                </a:lnTo>
                <a:lnTo>
                  <a:pt x="1822166" y="63500"/>
                </a:lnTo>
                <a:lnTo>
                  <a:pt x="1888800" y="63500"/>
                </a:lnTo>
                <a:lnTo>
                  <a:pt x="1888800" y="279400"/>
                </a:lnTo>
                <a:close/>
              </a:path>
              <a:path w="2072640" h="1993900">
                <a:moveTo>
                  <a:pt x="224286" y="152400"/>
                </a:moveTo>
                <a:lnTo>
                  <a:pt x="177173" y="152400"/>
                </a:lnTo>
                <a:lnTo>
                  <a:pt x="187764" y="139700"/>
                </a:lnTo>
                <a:lnTo>
                  <a:pt x="213695" y="139700"/>
                </a:lnTo>
                <a:lnTo>
                  <a:pt x="224286" y="152400"/>
                </a:lnTo>
                <a:close/>
              </a:path>
              <a:path w="2072640" h="1993900">
                <a:moveTo>
                  <a:pt x="358103" y="203200"/>
                </a:moveTo>
                <a:lnTo>
                  <a:pt x="332171" y="203200"/>
                </a:lnTo>
                <a:lnTo>
                  <a:pt x="321581" y="190500"/>
                </a:lnTo>
                <a:lnTo>
                  <a:pt x="314439" y="177800"/>
                </a:lnTo>
                <a:lnTo>
                  <a:pt x="311820" y="165100"/>
                </a:lnTo>
                <a:lnTo>
                  <a:pt x="314439" y="152400"/>
                </a:lnTo>
                <a:lnTo>
                  <a:pt x="321581" y="139700"/>
                </a:lnTo>
                <a:lnTo>
                  <a:pt x="368693" y="139700"/>
                </a:lnTo>
                <a:lnTo>
                  <a:pt x="375835" y="152400"/>
                </a:lnTo>
                <a:lnTo>
                  <a:pt x="378454" y="165100"/>
                </a:lnTo>
                <a:lnTo>
                  <a:pt x="375835" y="177800"/>
                </a:lnTo>
                <a:lnTo>
                  <a:pt x="368693" y="190500"/>
                </a:lnTo>
                <a:lnTo>
                  <a:pt x="358103" y="203200"/>
                </a:lnTo>
                <a:close/>
              </a:path>
              <a:path w="2072640" h="1993900">
                <a:moveTo>
                  <a:pt x="502510" y="203200"/>
                </a:moveTo>
                <a:lnTo>
                  <a:pt x="476579" y="203200"/>
                </a:lnTo>
                <a:lnTo>
                  <a:pt x="465988" y="190500"/>
                </a:lnTo>
                <a:lnTo>
                  <a:pt x="458847" y="177800"/>
                </a:lnTo>
                <a:lnTo>
                  <a:pt x="456228" y="165100"/>
                </a:lnTo>
                <a:lnTo>
                  <a:pt x="458847" y="152400"/>
                </a:lnTo>
                <a:lnTo>
                  <a:pt x="465988" y="139700"/>
                </a:lnTo>
                <a:lnTo>
                  <a:pt x="513101" y="139700"/>
                </a:lnTo>
                <a:lnTo>
                  <a:pt x="520242" y="152400"/>
                </a:lnTo>
                <a:lnTo>
                  <a:pt x="522861" y="165100"/>
                </a:lnTo>
                <a:lnTo>
                  <a:pt x="520242" y="177800"/>
                </a:lnTo>
                <a:lnTo>
                  <a:pt x="513101" y="190500"/>
                </a:lnTo>
                <a:lnTo>
                  <a:pt x="502510" y="203200"/>
                </a:lnTo>
                <a:close/>
              </a:path>
              <a:path w="2072640" h="1993900">
                <a:moveTo>
                  <a:pt x="231427" y="190500"/>
                </a:moveTo>
                <a:lnTo>
                  <a:pt x="170032" y="190500"/>
                </a:lnTo>
                <a:lnTo>
                  <a:pt x="167413" y="177800"/>
                </a:lnTo>
                <a:lnTo>
                  <a:pt x="167413" y="165100"/>
                </a:lnTo>
                <a:lnTo>
                  <a:pt x="170032" y="152400"/>
                </a:lnTo>
                <a:lnTo>
                  <a:pt x="231427" y="152400"/>
                </a:lnTo>
                <a:lnTo>
                  <a:pt x="234046" y="165100"/>
                </a:lnTo>
                <a:lnTo>
                  <a:pt x="234046" y="177800"/>
                </a:lnTo>
                <a:lnTo>
                  <a:pt x="231427" y="190500"/>
                </a:lnTo>
                <a:close/>
              </a:path>
              <a:path w="2072640" h="1993900">
                <a:moveTo>
                  <a:pt x="213695" y="203200"/>
                </a:moveTo>
                <a:lnTo>
                  <a:pt x="187764" y="203200"/>
                </a:lnTo>
                <a:lnTo>
                  <a:pt x="177173" y="190500"/>
                </a:lnTo>
                <a:lnTo>
                  <a:pt x="224286" y="190500"/>
                </a:lnTo>
                <a:lnTo>
                  <a:pt x="213695" y="203200"/>
                </a:lnTo>
                <a:close/>
              </a:path>
              <a:path w="2072640" h="1993900">
                <a:moveTo>
                  <a:pt x="1888800" y="1358900"/>
                </a:moveTo>
                <a:lnTo>
                  <a:pt x="1822114" y="1358900"/>
                </a:lnTo>
                <a:lnTo>
                  <a:pt x="1822114" y="342900"/>
                </a:lnTo>
                <a:lnTo>
                  <a:pt x="1888800" y="342900"/>
                </a:lnTo>
                <a:lnTo>
                  <a:pt x="1888800" y="1358900"/>
                </a:lnTo>
                <a:close/>
              </a:path>
              <a:path w="2072640" h="1993900">
                <a:moveTo>
                  <a:pt x="397988" y="1079500"/>
                </a:moveTo>
                <a:lnTo>
                  <a:pt x="349430" y="1079500"/>
                </a:lnTo>
                <a:lnTo>
                  <a:pt x="342857" y="1066800"/>
                </a:lnTo>
                <a:lnTo>
                  <a:pt x="249124" y="787400"/>
                </a:lnTo>
                <a:lnTo>
                  <a:pt x="247484" y="774700"/>
                </a:lnTo>
                <a:lnTo>
                  <a:pt x="250886" y="762000"/>
                </a:lnTo>
                <a:lnTo>
                  <a:pt x="258641" y="749300"/>
                </a:lnTo>
                <a:lnTo>
                  <a:pt x="270058" y="736600"/>
                </a:lnTo>
                <a:lnTo>
                  <a:pt x="283130" y="736600"/>
                </a:lnTo>
                <a:lnTo>
                  <a:pt x="295401" y="749300"/>
                </a:lnTo>
                <a:lnTo>
                  <a:pt x="305506" y="749300"/>
                </a:lnTo>
                <a:lnTo>
                  <a:pt x="312079" y="762000"/>
                </a:lnTo>
                <a:lnTo>
                  <a:pt x="374309" y="952500"/>
                </a:lnTo>
                <a:lnTo>
                  <a:pt x="443150" y="952500"/>
                </a:lnTo>
                <a:lnTo>
                  <a:pt x="405812" y="1066800"/>
                </a:lnTo>
                <a:lnTo>
                  <a:pt x="402629" y="1066800"/>
                </a:lnTo>
                <a:lnTo>
                  <a:pt x="397988" y="1079500"/>
                </a:lnTo>
                <a:close/>
              </a:path>
              <a:path w="2072640" h="1993900">
                <a:moveTo>
                  <a:pt x="485707" y="749300"/>
                </a:moveTo>
                <a:lnTo>
                  <a:pt x="453216" y="749300"/>
                </a:lnTo>
                <a:lnTo>
                  <a:pt x="465487" y="736600"/>
                </a:lnTo>
                <a:lnTo>
                  <a:pt x="478560" y="736600"/>
                </a:lnTo>
                <a:lnTo>
                  <a:pt x="485707" y="749300"/>
                </a:lnTo>
                <a:close/>
              </a:path>
              <a:path w="2072640" h="1993900">
                <a:moveTo>
                  <a:pt x="631550" y="952500"/>
                </a:moveTo>
                <a:lnTo>
                  <a:pt x="561722" y="952500"/>
                </a:lnTo>
                <a:lnTo>
                  <a:pt x="623952" y="762000"/>
                </a:lnTo>
                <a:lnTo>
                  <a:pt x="630525" y="749300"/>
                </a:lnTo>
                <a:lnTo>
                  <a:pt x="640630" y="749300"/>
                </a:lnTo>
                <a:lnTo>
                  <a:pt x="652901" y="736600"/>
                </a:lnTo>
                <a:lnTo>
                  <a:pt x="665973" y="736600"/>
                </a:lnTo>
                <a:lnTo>
                  <a:pt x="677391" y="749300"/>
                </a:lnTo>
                <a:lnTo>
                  <a:pt x="685145" y="762000"/>
                </a:lnTo>
                <a:lnTo>
                  <a:pt x="688547" y="774700"/>
                </a:lnTo>
                <a:lnTo>
                  <a:pt x="686907" y="787400"/>
                </a:lnTo>
                <a:lnTo>
                  <a:pt x="631550" y="952500"/>
                </a:lnTo>
                <a:close/>
              </a:path>
              <a:path w="2072640" h="1993900">
                <a:moveTo>
                  <a:pt x="874372" y="1079500"/>
                </a:moveTo>
                <a:lnTo>
                  <a:pt x="825815" y="1079500"/>
                </a:lnTo>
                <a:lnTo>
                  <a:pt x="819241" y="1066800"/>
                </a:lnTo>
                <a:lnTo>
                  <a:pt x="725509" y="787400"/>
                </a:lnTo>
                <a:lnTo>
                  <a:pt x="723868" y="774700"/>
                </a:lnTo>
                <a:lnTo>
                  <a:pt x="727270" y="762000"/>
                </a:lnTo>
                <a:lnTo>
                  <a:pt x="735025" y="749300"/>
                </a:lnTo>
                <a:lnTo>
                  <a:pt x="746442" y="736600"/>
                </a:lnTo>
                <a:lnTo>
                  <a:pt x="759515" y="736600"/>
                </a:lnTo>
                <a:lnTo>
                  <a:pt x="771786" y="749300"/>
                </a:lnTo>
                <a:lnTo>
                  <a:pt x="781890" y="749300"/>
                </a:lnTo>
                <a:lnTo>
                  <a:pt x="788464" y="762000"/>
                </a:lnTo>
                <a:lnTo>
                  <a:pt x="850693" y="952500"/>
                </a:lnTo>
                <a:lnTo>
                  <a:pt x="919534" y="952500"/>
                </a:lnTo>
                <a:lnTo>
                  <a:pt x="882196" y="1066800"/>
                </a:lnTo>
                <a:lnTo>
                  <a:pt x="879013" y="1066800"/>
                </a:lnTo>
                <a:lnTo>
                  <a:pt x="874372" y="1079500"/>
                </a:lnTo>
                <a:close/>
              </a:path>
              <a:path w="2072640" h="1993900">
                <a:moveTo>
                  <a:pt x="962091" y="749300"/>
                </a:moveTo>
                <a:lnTo>
                  <a:pt x="929600" y="749300"/>
                </a:lnTo>
                <a:lnTo>
                  <a:pt x="941871" y="736600"/>
                </a:lnTo>
                <a:lnTo>
                  <a:pt x="954944" y="736600"/>
                </a:lnTo>
                <a:lnTo>
                  <a:pt x="962091" y="749300"/>
                </a:lnTo>
                <a:close/>
              </a:path>
              <a:path w="2072640" h="1993900">
                <a:moveTo>
                  <a:pt x="1107934" y="952500"/>
                </a:moveTo>
                <a:lnTo>
                  <a:pt x="1038107" y="952500"/>
                </a:lnTo>
                <a:lnTo>
                  <a:pt x="1100336" y="762000"/>
                </a:lnTo>
                <a:lnTo>
                  <a:pt x="1106909" y="749300"/>
                </a:lnTo>
                <a:lnTo>
                  <a:pt x="1117014" y="749300"/>
                </a:lnTo>
                <a:lnTo>
                  <a:pt x="1129285" y="736600"/>
                </a:lnTo>
                <a:lnTo>
                  <a:pt x="1142358" y="736600"/>
                </a:lnTo>
                <a:lnTo>
                  <a:pt x="1153775" y="749300"/>
                </a:lnTo>
                <a:lnTo>
                  <a:pt x="1161529" y="762000"/>
                </a:lnTo>
                <a:lnTo>
                  <a:pt x="1164931" y="774700"/>
                </a:lnTo>
                <a:lnTo>
                  <a:pt x="1163291" y="787400"/>
                </a:lnTo>
                <a:lnTo>
                  <a:pt x="1107934" y="952500"/>
                </a:lnTo>
                <a:close/>
              </a:path>
              <a:path w="2072640" h="1993900">
                <a:moveTo>
                  <a:pt x="1350704" y="1079500"/>
                </a:moveTo>
                <a:lnTo>
                  <a:pt x="1302147" y="1079500"/>
                </a:lnTo>
                <a:lnTo>
                  <a:pt x="1295574" y="1066800"/>
                </a:lnTo>
                <a:lnTo>
                  <a:pt x="1201841" y="787400"/>
                </a:lnTo>
                <a:lnTo>
                  <a:pt x="1200201" y="774700"/>
                </a:lnTo>
                <a:lnTo>
                  <a:pt x="1203602" y="762000"/>
                </a:lnTo>
                <a:lnTo>
                  <a:pt x="1211357" y="749300"/>
                </a:lnTo>
                <a:lnTo>
                  <a:pt x="1222774" y="736600"/>
                </a:lnTo>
                <a:lnTo>
                  <a:pt x="1235847" y="736600"/>
                </a:lnTo>
                <a:lnTo>
                  <a:pt x="1248118" y="749300"/>
                </a:lnTo>
                <a:lnTo>
                  <a:pt x="1258222" y="749300"/>
                </a:lnTo>
                <a:lnTo>
                  <a:pt x="1264796" y="762000"/>
                </a:lnTo>
                <a:lnTo>
                  <a:pt x="1327025" y="952500"/>
                </a:lnTo>
                <a:lnTo>
                  <a:pt x="1395866" y="952500"/>
                </a:lnTo>
                <a:lnTo>
                  <a:pt x="1358528" y="1066800"/>
                </a:lnTo>
                <a:lnTo>
                  <a:pt x="1355345" y="1066800"/>
                </a:lnTo>
                <a:lnTo>
                  <a:pt x="1350704" y="1079500"/>
                </a:lnTo>
                <a:close/>
              </a:path>
              <a:path w="2072640" h="1993900">
                <a:moveTo>
                  <a:pt x="1438423" y="749300"/>
                </a:moveTo>
                <a:lnTo>
                  <a:pt x="1405932" y="749300"/>
                </a:lnTo>
                <a:lnTo>
                  <a:pt x="1418203" y="736600"/>
                </a:lnTo>
                <a:lnTo>
                  <a:pt x="1431276" y="736600"/>
                </a:lnTo>
                <a:lnTo>
                  <a:pt x="1438423" y="749300"/>
                </a:lnTo>
                <a:close/>
              </a:path>
              <a:path w="2072640" h="1993900">
                <a:moveTo>
                  <a:pt x="1584266" y="952500"/>
                </a:moveTo>
                <a:lnTo>
                  <a:pt x="1514439" y="952500"/>
                </a:lnTo>
                <a:lnTo>
                  <a:pt x="1576668" y="762000"/>
                </a:lnTo>
                <a:lnTo>
                  <a:pt x="1583241" y="749300"/>
                </a:lnTo>
                <a:lnTo>
                  <a:pt x="1593346" y="749300"/>
                </a:lnTo>
                <a:lnTo>
                  <a:pt x="1605617" y="736600"/>
                </a:lnTo>
                <a:lnTo>
                  <a:pt x="1618690" y="736600"/>
                </a:lnTo>
                <a:lnTo>
                  <a:pt x="1630100" y="749300"/>
                </a:lnTo>
                <a:lnTo>
                  <a:pt x="1637842" y="762000"/>
                </a:lnTo>
                <a:lnTo>
                  <a:pt x="1641241" y="774700"/>
                </a:lnTo>
                <a:lnTo>
                  <a:pt x="1639623" y="787400"/>
                </a:lnTo>
                <a:lnTo>
                  <a:pt x="1584266" y="952500"/>
                </a:lnTo>
                <a:close/>
              </a:path>
              <a:path w="2072640" h="1993900">
                <a:moveTo>
                  <a:pt x="443150" y="952500"/>
                </a:moveTo>
                <a:lnTo>
                  <a:pt x="374309" y="952500"/>
                </a:lnTo>
                <a:lnTo>
                  <a:pt x="436538" y="762000"/>
                </a:lnTo>
                <a:lnTo>
                  <a:pt x="443111" y="749300"/>
                </a:lnTo>
                <a:lnTo>
                  <a:pt x="491669" y="749300"/>
                </a:lnTo>
                <a:lnTo>
                  <a:pt x="496310" y="762000"/>
                </a:lnTo>
                <a:lnTo>
                  <a:pt x="499493" y="762000"/>
                </a:lnTo>
                <a:lnTo>
                  <a:pt x="536831" y="876300"/>
                </a:lnTo>
                <a:lnTo>
                  <a:pt x="468041" y="876300"/>
                </a:lnTo>
                <a:lnTo>
                  <a:pt x="443150" y="952500"/>
                </a:lnTo>
                <a:close/>
              </a:path>
              <a:path w="2072640" h="1993900">
                <a:moveTo>
                  <a:pt x="919534" y="952500"/>
                </a:moveTo>
                <a:lnTo>
                  <a:pt x="850693" y="952500"/>
                </a:lnTo>
                <a:lnTo>
                  <a:pt x="912922" y="762000"/>
                </a:lnTo>
                <a:lnTo>
                  <a:pt x="919495" y="749300"/>
                </a:lnTo>
                <a:lnTo>
                  <a:pt x="968053" y="749300"/>
                </a:lnTo>
                <a:lnTo>
                  <a:pt x="972694" y="762000"/>
                </a:lnTo>
                <a:lnTo>
                  <a:pt x="975877" y="762000"/>
                </a:lnTo>
                <a:lnTo>
                  <a:pt x="1013215" y="876300"/>
                </a:lnTo>
                <a:lnTo>
                  <a:pt x="944426" y="876300"/>
                </a:lnTo>
                <a:lnTo>
                  <a:pt x="919534" y="952500"/>
                </a:lnTo>
                <a:close/>
              </a:path>
              <a:path w="2072640" h="1993900">
                <a:moveTo>
                  <a:pt x="1395866" y="952500"/>
                </a:moveTo>
                <a:lnTo>
                  <a:pt x="1327025" y="952500"/>
                </a:lnTo>
                <a:lnTo>
                  <a:pt x="1389254" y="762000"/>
                </a:lnTo>
                <a:lnTo>
                  <a:pt x="1395828" y="749300"/>
                </a:lnTo>
                <a:lnTo>
                  <a:pt x="1444385" y="749300"/>
                </a:lnTo>
                <a:lnTo>
                  <a:pt x="1449026" y="762000"/>
                </a:lnTo>
                <a:lnTo>
                  <a:pt x="1452209" y="762000"/>
                </a:lnTo>
                <a:lnTo>
                  <a:pt x="1489547" y="876300"/>
                </a:lnTo>
                <a:lnTo>
                  <a:pt x="1420758" y="876300"/>
                </a:lnTo>
                <a:lnTo>
                  <a:pt x="1395866" y="952500"/>
                </a:lnTo>
                <a:close/>
              </a:path>
              <a:path w="2072640" h="1993900">
                <a:moveTo>
                  <a:pt x="585402" y="1079500"/>
                </a:moveTo>
                <a:lnTo>
                  <a:pt x="536844" y="1079500"/>
                </a:lnTo>
                <a:lnTo>
                  <a:pt x="530271" y="1066800"/>
                </a:lnTo>
                <a:lnTo>
                  <a:pt x="468041" y="876300"/>
                </a:lnTo>
                <a:lnTo>
                  <a:pt x="536831" y="876300"/>
                </a:lnTo>
                <a:lnTo>
                  <a:pt x="561722" y="952500"/>
                </a:lnTo>
                <a:lnTo>
                  <a:pt x="631550" y="952500"/>
                </a:lnTo>
                <a:lnTo>
                  <a:pt x="593226" y="1066800"/>
                </a:lnTo>
                <a:lnTo>
                  <a:pt x="590042" y="1066800"/>
                </a:lnTo>
                <a:lnTo>
                  <a:pt x="585402" y="1079500"/>
                </a:lnTo>
                <a:close/>
              </a:path>
              <a:path w="2072640" h="1993900">
                <a:moveTo>
                  <a:pt x="1061786" y="1079500"/>
                </a:moveTo>
                <a:lnTo>
                  <a:pt x="1013228" y="1079500"/>
                </a:lnTo>
                <a:lnTo>
                  <a:pt x="1006655" y="1066800"/>
                </a:lnTo>
                <a:lnTo>
                  <a:pt x="944426" y="876300"/>
                </a:lnTo>
                <a:lnTo>
                  <a:pt x="1013215" y="876300"/>
                </a:lnTo>
                <a:lnTo>
                  <a:pt x="1038107" y="952500"/>
                </a:lnTo>
                <a:lnTo>
                  <a:pt x="1107934" y="952500"/>
                </a:lnTo>
                <a:lnTo>
                  <a:pt x="1069610" y="1066800"/>
                </a:lnTo>
                <a:lnTo>
                  <a:pt x="1066426" y="1066800"/>
                </a:lnTo>
                <a:lnTo>
                  <a:pt x="1061786" y="1079500"/>
                </a:lnTo>
                <a:close/>
              </a:path>
              <a:path w="2072640" h="1993900">
                <a:moveTo>
                  <a:pt x="1538118" y="1079500"/>
                </a:moveTo>
                <a:lnTo>
                  <a:pt x="1489561" y="1079500"/>
                </a:lnTo>
                <a:lnTo>
                  <a:pt x="1482987" y="1066800"/>
                </a:lnTo>
                <a:lnTo>
                  <a:pt x="1420758" y="876300"/>
                </a:lnTo>
                <a:lnTo>
                  <a:pt x="1489547" y="876300"/>
                </a:lnTo>
                <a:lnTo>
                  <a:pt x="1514439" y="952500"/>
                </a:lnTo>
                <a:lnTo>
                  <a:pt x="1584266" y="952500"/>
                </a:lnTo>
                <a:lnTo>
                  <a:pt x="1545942" y="1066800"/>
                </a:lnTo>
                <a:lnTo>
                  <a:pt x="1542759" y="1066800"/>
                </a:lnTo>
                <a:lnTo>
                  <a:pt x="1538118" y="1079500"/>
                </a:lnTo>
                <a:close/>
              </a:path>
              <a:path w="2072640" h="1993900">
                <a:moveTo>
                  <a:pt x="1439698" y="1536700"/>
                </a:moveTo>
                <a:lnTo>
                  <a:pt x="1370653" y="1536700"/>
                </a:lnTo>
                <a:lnTo>
                  <a:pt x="1281998" y="1244600"/>
                </a:lnTo>
                <a:lnTo>
                  <a:pt x="1280772" y="1231900"/>
                </a:lnTo>
                <a:lnTo>
                  <a:pt x="1284543" y="1219200"/>
                </a:lnTo>
                <a:lnTo>
                  <a:pt x="1292600" y="1206500"/>
                </a:lnTo>
                <a:lnTo>
                  <a:pt x="1304227" y="1206500"/>
                </a:lnTo>
                <a:lnTo>
                  <a:pt x="1310755" y="1193800"/>
                </a:lnTo>
                <a:lnTo>
                  <a:pt x="1317387" y="1193800"/>
                </a:lnTo>
                <a:lnTo>
                  <a:pt x="1323502" y="1206500"/>
                </a:lnTo>
                <a:lnTo>
                  <a:pt x="1572808" y="1282700"/>
                </a:lnTo>
                <a:lnTo>
                  <a:pt x="1363814" y="1282700"/>
                </a:lnTo>
                <a:lnTo>
                  <a:pt x="1439698" y="1536700"/>
                </a:lnTo>
                <a:close/>
              </a:path>
              <a:path w="2072640" h="1993900">
                <a:moveTo>
                  <a:pt x="1972504" y="1905000"/>
                </a:moveTo>
                <a:lnTo>
                  <a:pt x="1871545" y="1905000"/>
                </a:lnTo>
                <a:lnTo>
                  <a:pt x="1992170" y="1790700"/>
                </a:lnTo>
                <a:lnTo>
                  <a:pt x="1822632" y="1625600"/>
                </a:lnTo>
                <a:lnTo>
                  <a:pt x="1815317" y="1612900"/>
                </a:lnTo>
                <a:lnTo>
                  <a:pt x="1812878" y="1600200"/>
                </a:lnTo>
                <a:lnTo>
                  <a:pt x="1815317" y="1587500"/>
                </a:lnTo>
                <a:lnTo>
                  <a:pt x="1822632" y="1574800"/>
                </a:lnTo>
                <a:lnTo>
                  <a:pt x="1939371" y="1460500"/>
                </a:lnTo>
                <a:lnTo>
                  <a:pt x="1845742" y="1435100"/>
                </a:lnTo>
                <a:lnTo>
                  <a:pt x="1845483" y="1435100"/>
                </a:lnTo>
                <a:lnTo>
                  <a:pt x="1363814" y="1282700"/>
                </a:lnTo>
                <a:lnTo>
                  <a:pt x="1572808" y="1282700"/>
                </a:lnTo>
                <a:lnTo>
                  <a:pt x="1822114" y="1358900"/>
                </a:lnTo>
                <a:lnTo>
                  <a:pt x="1888800" y="1358900"/>
                </a:lnTo>
                <a:lnTo>
                  <a:pt x="1888800" y="1371600"/>
                </a:lnTo>
                <a:lnTo>
                  <a:pt x="2011911" y="1409700"/>
                </a:lnTo>
                <a:lnTo>
                  <a:pt x="2023567" y="1422400"/>
                </a:lnTo>
                <a:lnTo>
                  <a:pt x="2031633" y="1422400"/>
                </a:lnTo>
                <a:lnTo>
                  <a:pt x="2035396" y="1435100"/>
                </a:lnTo>
                <a:lnTo>
                  <a:pt x="2034140" y="1447800"/>
                </a:lnTo>
                <a:lnTo>
                  <a:pt x="2032430" y="1460500"/>
                </a:lnTo>
                <a:lnTo>
                  <a:pt x="2025435" y="1460500"/>
                </a:lnTo>
                <a:lnTo>
                  <a:pt x="1893308" y="1600200"/>
                </a:lnTo>
                <a:lnTo>
                  <a:pt x="2062845" y="1765300"/>
                </a:lnTo>
                <a:lnTo>
                  <a:pt x="2070161" y="1778000"/>
                </a:lnTo>
                <a:lnTo>
                  <a:pt x="2072599" y="1790700"/>
                </a:lnTo>
                <a:lnTo>
                  <a:pt x="2070161" y="1803400"/>
                </a:lnTo>
                <a:lnTo>
                  <a:pt x="2062845" y="1816100"/>
                </a:lnTo>
                <a:lnTo>
                  <a:pt x="1972504" y="1905000"/>
                </a:lnTo>
                <a:close/>
              </a:path>
              <a:path w="2072640" h="1993900">
                <a:moveTo>
                  <a:pt x="1690991" y="1739900"/>
                </a:moveTo>
                <a:lnTo>
                  <a:pt x="1665925" y="1739900"/>
                </a:lnTo>
                <a:lnTo>
                  <a:pt x="1678458" y="1727200"/>
                </a:lnTo>
                <a:lnTo>
                  <a:pt x="1690991" y="1739900"/>
                </a:lnTo>
                <a:close/>
              </a:path>
              <a:path w="2072640" h="1993900">
                <a:moveTo>
                  <a:pt x="1638685" y="1854200"/>
                </a:moveTo>
                <a:lnTo>
                  <a:pt x="1538170" y="1854200"/>
                </a:lnTo>
                <a:lnTo>
                  <a:pt x="1654908" y="1739900"/>
                </a:lnTo>
                <a:lnTo>
                  <a:pt x="1702008" y="1739900"/>
                </a:lnTo>
                <a:lnTo>
                  <a:pt x="1780256" y="1816100"/>
                </a:lnTo>
                <a:lnTo>
                  <a:pt x="1678432" y="1816100"/>
                </a:lnTo>
                <a:lnTo>
                  <a:pt x="1638685" y="1854200"/>
                </a:lnTo>
                <a:close/>
              </a:path>
              <a:path w="2072640" h="1993900">
                <a:moveTo>
                  <a:pt x="1884052" y="1993900"/>
                </a:moveTo>
                <a:lnTo>
                  <a:pt x="1858987" y="1993900"/>
                </a:lnTo>
                <a:lnTo>
                  <a:pt x="1847970" y="1981200"/>
                </a:lnTo>
                <a:lnTo>
                  <a:pt x="1678432" y="1816100"/>
                </a:lnTo>
                <a:lnTo>
                  <a:pt x="1780256" y="1816100"/>
                </a:lnTo>
                <a:lnTo>
                  <a:pt x="1871545" y="1905000"/>
                </a:lnTo>
                <a:lnTo>
                  <a:pt x="1972504" y="1905000"/>
                </a:lnTo>
                <a:lnTo>
                  <a:pt x="1895069" y="1981200"/>
                </a:lnTo>
                <a:lnTo>
                  <a:pt x="1884052" y="199390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06478" y="3384040"/>
            <a:ext cx="90754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5" dirty="0"/>
              <a:t>COMMUNICATION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7698" y="5978621"/>
            <a:ext cx="17653000" cy="327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7470" marR="2695575" algn="ctr">
              <a:lnSpc>
                <a:spcPct val="114999"/>
              </a:lnSpc>
              <a:spcBef>
                <a:spcPts val="100"/>
              </a:spcBef>
            </a:pP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N'OUBLIEZ</a:t>
            </a:r>
            <a:r>
              <a:rPr sz="2500" b="1" spc="-1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PAS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DE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VOUS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03406A"/>
                </a:solidFill>
                <a:latin typeface="Arial"/>
                <a:cs typeface="Arial"/>
              </a:rPr>
              <a:t>INSCRIRE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50" dirty="0">
                <a:solidFill>
                  <a:srgbClr val="03406A"/>
                </a:solidFill>
                <a:latin typeface="Arial"/>
                <a:cs typeface="Arial"/>
              </a:rPr>
              <a:t>À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LA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03406A"/>
                </a:solidFill>
                <a:latin typeface="Arial"/>
                <a:cs typeface="Arial"/>
              </a:rPr>
              <a:t>NEWSLETTER</a:t>
            </a:r>
            <a:r>
              <a:rPr sz="2500" b="1" spc="-8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SUR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65" dirty="0">
                <a:solidFill>
                  <a:srgbClr val="03406A"/>
                </a:solidFill>
                <a:latin typeface="Arial"/>
                <a:cs typeface="Arial"/>
              </a:rPr>
              <a:t>LE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SITE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60" dirty="0">
                <a:solidFill>
                  <a:srgbClr val="03406A"/>
                </a:solidFill>
                <a:latin typeface="Arial"/>
                <a:cs typeface="Arial"/>
              </a:rPr>
              <a:t>DU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COMITÉ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SI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VOUS</a:t>
            </a:r>
            <a:r>
              <a:rPr sz="2500" b="1" spc="-6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SOUHAITEZ</a:t>
            </a:r>
            <a:r>
              <a:rPr sz="2500" b="1" spc="-7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LA</a:t>
            </a:r>
            <a:r>
              <a:rPr sz="2500" b="1" spc="-6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75" dirty="0">
                <a:solidFill>
                  <a:srgbClr val="03406A"/>
                </a:solidFill>
                <a:latin typeface="Arial"/>
                <a:cs typeface="Arial"/>
              </a:rPr>
              <a:t>RECEVOIR</a:t>
            </a:r>
            <a:r>
              <a:rPr sz="2500" b="1" spc="-7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TOUS</a:t>
            </a:r>
            <a:r>
              <a:rPr sz="2500" b="1" spc="-7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35" dirty="0">
                <a:solidFill>
                  <a:srgbClr val="03406A"/>
                </a:solidFill>
                <a:latin typeface="Arial"/>
                <a:cs typeface="Arial"/>
              </a:rPr>
              <a:t>LES</a:t>
            </a:r>
            <a:r>
              <a:rPr sz="2500" b="1" spc="-3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MOIS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12065" marR="5080" algn="ctr">
              <a:lnSpc>
                <a:spcPct val="114999"/>
              </a:lnSpc>
            </a:pP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N'HÉSITEZ</a:t>
            </a:r>
            <a:r>
              <a:rPr sz="2500" b="1" spc="-15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PAS</a:t>
            </a:r>
            <a:r>
              <a:rPr sz="2500" b="1" spc="-17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50" dirty="0">
                <a:solidFill>
                  <a:srgbClr val="03406A"/>
                </a:solidFill>
                <a:latin typeface="Arial"/>
                <a:cs typeface="Arial"/>
              </a:rPr>
              <a:t>À</a:t>
            </a:r>
            <a:r>
              <a:rPr sz="2500" b="1" spc="-114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ME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03406A"/>
                </a:solidFill>
                <a:latin typeface="Arial"/>
                <a:cs typeface="Arial"/>
              </a:rPr>
              <a:t>FAIRE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PARVENIR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DES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INFORMATIONS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DE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VOTRE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</a:rPr>
              <a:t>CLUB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POUR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QUE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355" dirty="0">
                <a:solidFill>
                  <a:srgbClr val="03406A"/>
                </a:solidFill>
                <a:latin typeface="Arial"/>
                <a:cs typeface="Arial"/>
              </a:rPr>
              <a:t>JE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03406A"/>
                </a:solidFill>
                <a:latin typeface="Arial"/>
                <a:cs typeface="Arial"/>
              </a:rPr>
              <a:t>PUISSE</a:t>
            </a:r>
            <a:r>
              <a:rPr sz="2500" b="1" spc="-9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35" dirty="0">
                <a:solidFill>
                  <a:srgbClr val="03406A"/>
                </a:solidFill>
                <a:latin typeface="Arial"/>
                <a:cs typeface="Arial"/>
              </a:rPr>
              <a:t>LES</a:t>
            </a:r>
            <a:r>
              <a:rPr sz="2500" b="1" spc="-4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PARTAGER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SUR</a:t>
            </a:r>
            <a:r>
              <a:rPr sz="2500" b="1" spc="-15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NOS</a:t>
            </a:r>
            <a:r>
              <a:rPr sz="2500" b="1" spc="-114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65" dirty="0">
                <a:solidFill>
                  <a:srgbClr val="03406A"/>
                </a:solidFill>
                <a:latin typeface="Arial"/>
                <a:cs typeface="Arial"/>
              </a:rPr>
              <a:t>RÉSEAUX,</a:t>
            </a:r>
            <a:r>
              <a:rPr sz="2500" b="1" spc="-9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65" dirty="0">
                <a:solidFill>
                  <a:srgbClr val="03406A"/>
                </a:solidFill>
                <a:latin typeface="Arial"/>
                <a:cs typeface="Arial"/>
              </a:rPr>
              <a:t>LE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SITE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ET</a:t>
            </a:r>
            <a:r>
              <a:rPr sz="2500" b="1" spc="-9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LA</a:t>
            </a:r>
            <a:r>
              <a:rPr sz="2500" b="1" spc="-9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NEWSLETTER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500" spc="-110" dirty="0">
                <a:solidFill>
                  <a:srgbClr val="03406A"/>
                </a:solidFill>
                <a:latin typeface="Arial Black"/>
                <a:cs typeface="Arial Black"/>
                <a:hlinkClick r:id="rId2"/>
              </a:rPr>
              <a:t>www.handloire42.fr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769" y="407597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4745" y="1346150"/>
            <a:ext cx="2854104" cy="28894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1455">
              <a:lnSpc>
                <a:spcPct val="100000"/>
              </a:lnSpc>
              <a:spcBef>
                <a:spcPts val="100"/>
              </a:spcBef>
            </a:pPr>
            <a:r>
              <a:rPr spc="-555" dirty="0"/>
              <a:t>POINTS</a:t>
            </a:r>
            <a:r>
              <a:rPr spc="-380" dirty="0"/>
              <a:t> </a:t>
            </a:r>
            <a:r>
              <a:rPr spc="-545" dirty="0"/>
              <a:t>DIVERS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0087" y="7297363"/>
            <a:ext cx="28219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DES</a:t>
            </a:r>
            <a:r>
              <a:rPr sz="2500" b="1" spc="-12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QUESTIONS</a:t>
            </a:r>
            <a:r>
              <a:rPr sz="2500" b="1" spc="-12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434" dirty="0">
                <a:solidFill>
                  <a:srgbClr val="03406A"/>
                </a:solidFill>
                <a:latin typeface="Arial"/>
                <a:cs typeface="Arial"/>
              </a:rPr>
              <a:t>?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769" y="407597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69" y="407595"/>
            <a:ext cx="2781299" cy="9620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965807" y="1596960"/>
            <a:ext cx="773430" cy="594360"/>
          </a:xfrm>
          <a:custGeom>
            <a:avLst/>
            <a:gdLst/>
            <a:ahLst/>
            <a:cxnLst/>
            <a:rect l="l" t="t" r="r" b="b"/>
            <a:pathLst>
              <a:path w="773429" h="594360">
                <a:moveTo>
                  <a:pt x="476758" y="93205"/>
                </a:moveTo>
                <a:lnTo>
                  <a:pt x="460387" y="41681"/>
                </a:lnTo>
                <a:lnTo>
                  <a:pt x="414426" y="5727"/>
                </a:lnTo>
                <a:lnTo>
                  <a:pt x="378460" y="0"/>
                </a:lnTo>
                <a:lnTo>
                  <a:pt x="342595" y="7734"/>
                </a:lnTo>
                <a:lnTo>
                  <a:pt x="311200" y="28803"/>
                </a:lnTo>
                <a:lnTo>
                  <a:pt x="264617" y="75361"/>
                </a:lnTo>
                <a:lnTo>
                  <a:pt x="252336" y="83502"/>
                </a:lnTo>
                <a:lnTo>
                  <a:pt x="238353" y="86220"/>
                </a:lnTo>
                <a:lnTo>
                  <a:pt x="224383" y="83502"/>
                </a:lnTo>
                <a:lnTo>
                  <a:pt x="212090" y="75361"/>
                </a:lnTo>
                <a:lnTo>
                  <a:pt x="165519" y="28803"/>
                </a:lnTo>
                <a:lnTo>
                  <a:pt x="134112" y="7734"/>
                </a:lnTo>
                <a:lnTo>
                  <a:pt x="98247" y="0"/>
                </a:lnTo>
                <a:lnTo>
                  <a:pt x="62293" y="5727"/>
                </a:lnTo>
                <a:lnTo>
                  <a:pt x="30619" y="25031"/>
                </a:lnTo>
                <a:lnTo>
                  <a:pt x="18034" y="39243"/>
                </a:lnTo>
                <a:lnTo>
                  <a:pt x="8623" y="55346"/>
                </a:lnTo>
                <a:lnTo>
                  <a:pt x="2552" y="72961"/>
                </a:lnTo>
                <a:lnTo>
                  <a:pt x="0" y="91681"/>
                </a:lnTo>
                <a:lnTo>
                  <a:pt x="1460" y="112001"/>
                </a:lnTo>
                <a:lnTo>
                  <a:pt x="16725" y="149275"/>
                </a:lnTo>
                <a:lnTo>
                  <a:pt x="170332" y="305612"/>
                </a:lnTo>
                <a:lnTo>
                  <a:pt x="202158" y="326732"/>
                </a:lnTo>
                <a:lnTo>
                  <a:pt x="238353" y="333768"/>
                </a:lnTo>
                <a:lnTo>
                  <a:pt x="274561" y="326732"/>
                </a:lnTo>
                <a:lnTo>
                  <a:pt x="306387" y="305612"/>
                </a:lnTo>
                <a:lnTo>
                  <a:pt x="447090" y="164985"/>
                </a:lnTo>
                <a:lnTo>
                  <a:pt x="469303" y="132054"/>
                </a:lnTo>
                <a:lnTo>
                  <a:pt x="475068" y="113093"/>
                </a:lnTo>
                <a:lnTo>
                  <a:pt x="476758" y="93205"/>
                </a:lnTo>
                <a:close/>
              </a:path>
              <a:path w="773429" h="594360">
                <a:moveTo>
                  <a:pt x="773074" y="381850"/>
                </a:moveTo>
                <a:lnTo>
                  <a:pt x="766787" y="352856"/>
                </a:lnTo>
                <a:lnTo>
                  <a:pt x="748931" y="327710"/>
                </a:lnTo>
                <a:lnTo>
                  <a:pt x="723734" y="312331"/>
                </a:lnTo>
                <a:lnTo>
                  <a:pt x="695388" y="307949"/>
                </a:lnTo>
                <a:lnTo>
                  <a:pt x="667232" y="314236"/>
                </a:lnTo>
                <a:lnTo>
                  <a:pt x="642607" y="330911"/>
                </a:lnTo>
                <a:lnTo>
                  <a:pt x="509600" y="463867"/>
                </a:lnTo>
                <a:lnTo>
                  <a:pt x="492925" y="488480"/>
                </a:lnTo>
                <a:lnTo>
                  <a:pt x="486625" y="516610"/>
                </a:lnTo>
                <a:lnTo>
                  <a:pt x="491020" y="544944"/>
                </a:lnTo>
                <a:lnTo>
                  <a:pt x="506399" y="570128"/>
                </a:lnTo>
                <a:lnTo>
                  <a:pt x="531558" y="587984"/>
                </a:lnTo>
                <a:lnTo>
                  <a:pt x="560552" y="594271"/>
                </a:lnTo>
                <a:lnTo>
                  <a:pt x="589711" y="588975"/>
                </a:lnTo>
                <a:lnTo>
                  <a:pt x="615340" y="572109"/>
                </a:lnTo>
                <a:lnTo>
                  <a:pt x="750925" y="436613"/>
                </a:lnTo>
                <a:lnTo>
                  <a:pt x="767791" y="410984"/>
                </a:lnTo>
                <a:lnTo>
                  <a:pt x="773074" y="38185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6635" y="1904899"/>
            <a:ext cx="287020" cy="286385"/>
          </a:xfrm>
          <a:custGeom>
            <a:avLst/>
            <a:gdLst/>
            <a:ahLst/>
            <a:cxnLst/>
            <a:rect l="l" t="t" r="r" b="b"/>
            <a:pathLst>
              <a:path w="287020" h="286385">
                <a:moveTo>
                  <a:pt x="209234" y="285850"/>
                </a:moveTo>
                <a:lnTo>
                  <a:pt x="156454" y="262898"/>
                </a:lnTo>
                <a:lnTo>
                  <a:pt x="22156" y="128669"/>
                </a:lnTo>
                <a:lnTo>
                  <a:pt x="0" y="73899"/>
                </a:lnTo>
                <a:lnTo>
                  <a:pt x="6284" y="44914"/>
                </a:lnTo>
                <a:lnTo>
                  <a:pt x="24144" y="19762"/>
                </a:lnTo>
                <a:lnTo>
                  <a:pt x="49346" y="4386"/>
                </a:lnTo>
                <a:lnTo>
                  <a:pt x="77687" y="0"/>
                </a:lnTo>
                <a:lnTo>
                  <a:pt x="105839" y="6293"/>
                </a:lnTo>
                <a:lnTo>
                  <a:pt x="130474" y="22961"/>
                </a:lnTo>
                <a:lnTo>
                  <a:pt x="264764" y="157189"/>
                </a:lnTo>
                <a:lnTo>
                  <a:pt x="281630" y="182813"/>
                </a:lnTo>
                <a:lnTo>
                  <a:pt x="286920" y="211953"/>
                </a:lnTo>
                <a:lnTo>
                  <a:pt x="280636" y="240938"/>
                </a:lnTo>
                <a:lnTo>
                  <a:pt x="262776" y="266097"/>
                </a:lnTo>
                <a:lnTo>
                  <a:pt x="237574" y="281462"/>
                </a:lnTo>
                <a:lnTo>
                  <a:pt x="209234" y="28585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1033" y="2302974"/>
            <a:ext cx="2543175" cy="1930400"/>
          </a:xfrm>
          <a:custGeom>
            <a:avLst/>
            <a:gdLst/>
            <a:ahLst/>
            <a:cxnLst/>
            <a:rect l="l" t="t" r="r" b="b"/>
            <a:pathLst>
              <a:path w="2543175" h="1930400">
                <a:moveTo>
                  <a:pt x="932709" y="444500"/>
                </a:moveTo>
                <a:lnTo>
                  <a:pt x="736921" y="444500"/>
                </a:lnTo>
                <a:lnTo>
                  <a:pt x="1129753" y="50800"/>
                </a:lnTo>
                <a:lnTo>
                  <a:pt x="1162478" y="25400"/>
                </a:lnTo>
                <a:lnTo>
                  <a:pt x="1199446" y="12700"/>
                </a:lnTo>
                <a:lnTo>
                  <a:pt x="1239545" y="0"/>
                </a:lnTo>
                <a:lnTo>
                  <a:pt x="1322094" y="0"/>
                </a:lnTo>
                <a:lnTo>
                  <a:pt x="1360387" y="12700"/>
                </a:lnTo>
                <a:lnTo>
                  <a:pt x="1395674" y="25400"/>
                </a:lnTo>
                <a:lnTo>
                  <a:pt x="1427085" y="50800"/>
                </a:lnTo>
                <a:lnTo>
                  <a:pt x="1428825" y="50800"/>
                </a:lnTo>
                <a:lnTo>
                  <a:pt x="1430587" y="63500"/>
                </a:lnTo>
                <a:lnTo>
                  <a:pt x="1432274" y="63500"/>
                </a:lnTo>
                <a:lnTo>
                  <a:pt x="1449544" y="76200"/>
                </a:lnTo>
                <a:lnTo>
                  <a:pt x="1463730" y="101600"/>
                </a:lnTo>
                <a:lnTo>
                  <a:pt x="1474728" y="127000"/>
                </a:lnTo>
                <a:lnTo>
                  <a:pt x="1256403" y="127000"/>
                </a:lnTo>
                <a:lnTo>
                  <a:pt x="1233764" y="139700"/>
                </a:lnTo>
                <a:lnTo>
                  <a:pt x="932709" y="444500"/>
                </a:lnTo>
                <a:close/>
              </a:path>
              <a:path w="2543175" h="1930400">
                <a:moveTo>
                  <a:pt x="1954571" y="254000"/>
                </a:moveTo>
                <a:lnTo>
                  <a:pt x="1893814" y="228600"/>
                </a:lnTo>
                <a:lnTo>
                  <a:pt x="1877621" y="203200"/>
                </a:lnTo>
                <a:lnTo>
                  <a:pt x="1871848" y="177800"/>
                </a:lnTo>
                <a:lnTo>
                  <a:pt x="1875619" y="152400"/>
                </a:lnTo>
                <a:lnTo>
                  <a:pt x="1888061" y="127000"/>
                </a:lnTo>
                <a:lnTo>
                  <a:pt x="1894032" y="114300"/>
                </a:lnTo>
                <a:lnTo>
                  <a:pt x="1938632" y="76200"/>
                </a:lnTo>
                <a:lnTo>
                  <a:pt x="1981656" y="50800"/>
                </a:lnTo>
                <a:lnTo>
                  <a:pt x="2027033" y="25400"/>
                </a:lnTo>
                <a:lnTo>
                  <a:pt x="2120499" y="25400"/>
                </a:lnTo>
                <a:lnTo>
                  <a:pt x="2159557" y="38100"/>
                </a:lnTo>
                <a:lnTo>
                  <a:pt x="2195566" y="63500"/>
                </a:lnTo>
                <a:lnTo>
                  <a:pt x="2243460" y="101600"/>
                </a:lnTo>
                <a:lnTo>
                  <a:pt x="2246894" y="101600"/>
                </a:lnTo>
                <a:lnTo>
                  <a:pt x="2271688" y="139700"/>
                </a:lnTo>
                <a:lnTo>
                  <a:pt x="2283499" y="165100"/>
                </a:lnTo>
                <a:lnTo>
                  <a:pt x="2096640" y="165100"/>
                </a:lnTo>
                <a:lnTo>
                  <a:pt x="2071030" y="177800"/>
                </a:lnTo>
                <a:lnTo>
                  <a:pt x="2048391" y="190500"/>
                </a:lnTo>
                <a:lnTo>
                  <a:pt x="2010408" y="228600"/>
                </a:lnTo>
                <a:lnTo>
                  <a:pt x="1984075" y="241300"/>
                </a:lnTo>
                <a:lnTo>
                  <a:pt x="1954571" y="254000"/>
                </a:lnTo>
                <a:close/>
              </a:path>
              <a:path w="2543175" h="1930400">
                <a:moveTo>
                  <a:pt x="991394" y="825500"/>
                </a:moveTo>
                <a:lnTo>
                  <a:pt x="929446" y="825500"/>
                </a:lnTo>
                <a:lnTo>
                  <a:pt x="901988" y="800100"/>
                </a:lnTo>
                <a:lnTo>
                  <a:pt x="900903" y="800100"/>
                </a:lnTo>
                <a:lnTo>
                  <a:pt x="882800" y="774700"/>
                </a:lnTo>
                <a:lnTo>
                  <a:pt x="877110" y="749300"/>
                </a:lnTo>
                <a:lnTo>
                  <a:pt x="883635" y="711200"/>
                </a:lnTo>
                <a:lnTo>
                  <a:pt x="902176" y="685800"/>
                </a:lnTo>
                <a:lnTo>
                  <a:pt x="1324061" y="266700"/>
                </a:lnTo>
                <a:lnTo>
                  <a:pt x="1340287" y="241300"/>
                </a:lnTo>
                <a:lnTo>
                  <a:pt x="1348628" y="215900"/>
                </a:lnTo>
                <a:lnTo>
                  <a:pt x="1348694" y="190500"/>
                </a:lnTo>
                <a:lnTo>
                  <a:pt x="1340093" y="165100"/>
                </a:lnTo>
                <a:lnTo>
                  <a:pt x="1335583" y="152400"/>
                </a:lnTo>
                <a:lnTo>
                  <a:pt x="1482434" y="152400"/>
                </a:lnTo>
                <a:lnTo>
                  <a:pt x="1509227" y="139700"/>
                </a:lnTo>
                <a:lnTo>
                  <a:pt x="1537938" y="127000"/>
                </a:lnTo>
                <a:lnTo>
                  <a:pt x="1568169" y="127000"/>
                </a:lnTo>
                <a:lnTo>
                  <a:pt x="1599525" y="114300"/>
                </a:lnTo>
                <a:lnTo>
                  <a:pt x="1640527" y="127000"/>
                </a:lnTo>
                <a:lnTo>
                  <a:pt x="1679375" y="139700"/>
                </a:lnTo>
                <a:lnTo>
                  <a:pt x="1715166" y="152400"/>
                </a:lnTo>
                <a:lnTo>
                  <a:pt x="1746993" y="177800"/>
                </a:lnTo>
                <a:lnTo>
                  <a:pt x="1750487" y="177800"/>
                </a:lnTo>
                <a:lnTo>
                  <a:pt x="1752174" y="190500"/>
                </a:lnTo>
                <a:lnTo>
                  <a:pt x="1776968" y="215900"/>
                </a:lnTo>
                <a:lnTo>
                  <a:pt x="1794682" y="254000"/>
                </a:lnTo>
                <a:lnTo>
                  <a:pt x="1576311" y="254000"/>
                </a:lnTo>
                <a:lnTo>
                  <a:pt x="1553672" y="266700"/>
                </a:lnTo>
                <a:lnTo>
                  <a:pt x="1018581" y="800100"/>
                </a:lnTo>
                <a:lnTo>
                  <a:pt x="991394" y="825500"/>
                </a:lnTo>
                <a:close/>
              </a:path>
              <a:path w="2543175" h="1930400">
                <a:moveTo>
                  <a:pt x="1482434" y="152400"/>
                </a:moveTo>
                <a:lnTo>
                  <a:pt x="1329091" y="152400"/>
                </a:lnTo>
                <a:lnTo>
                  <a:pt x="1307329" y="127000"/>
                </a:lnTo>
                <a:lnTo>
                  <a:pt x="1474728" y="127000"/>
                </a:lnTo>
                <a:lnTo>
                  <a:pt x="1482434" y="152400"/>
                </a:lnTo>
                <a:close/>
              </a:path>
              <a:path w="2543175" h="1930400">
                <a:moveTo>
                  <a:pt x="2117595" y="533400"/>
                </a:moveTo>
                <a:lnTo>
                  <a:pt x="2086577" y="520700"/>
                </a:lnTo>
                <a:lnTo>
                  <a:pt x="2059130" y="508000"/>
                </a:lnTo>
                <a:lnTo>
                  <a:pt x="2058030" y="508000"/>
                </a:lnTo>
                <a:lnTo>
                  <a:pt x="2039924" y="482600"/>
                </a:lnTo>
                <a:lnTo>
                  <a:pt x="2034236" y="444500"/>
                </a:lnTo>
                <a:lnTo>
                  <a:pt x="2040767" y="419100"/>
                </a:lnTo>
                <a:lnTo>
                  <a:pt x="2059318" y="381000"/>
                </a:lnTo>
                <a:lnTo>
                  <a:pt x="2138689" y="304800"/>
                </a:lnTo>
                <a:lnTo>
                  <a:pt x="2154914" y="279400"/>
                </a:lnTo>
                <a:lnTo>
                  <a:pt x="2163254" y="254000"/>
                </a:lnTo>
                <a:lnTo>
                  <a:pt x="2163321" y="228600"/>
                </a:lnTo>
                <a:lnTo>
                  <a:pt x="2154729" y="203200"/>
                </a:lnTo>
                <a:lnTo>
                  <a:pt x="2150218" y="190500"/>
                </a:lnTo>
                <a:lnTo>
                  <a:pt x="2143719" y="190500"/>
                </a:lnTo>
                <a:lnTo>
                  <a:pt x="2121957" y="177800"/>
                </a:lnTo>
                <a:lnTo>
                  <a:pt x="2096640" y="165100"/>
                </a:lnTo>
                <a:lnTo>
                  <a:pt x="2283499" y="165100"/>
                </a:lnTo>
                <a:lnTo>
                  <a:pt x="2289404" y="177800"/>
                </a:lnTo>
                <a:lnTo>
                  <a:pt x="2299705" y="215900"/>
                </a:lnTo>
                <a:lnTo>
                  <a:pt x="2302257" y="254000"/>
                </a:lnTo>
                <a:lnTo>
                  <a:pt x="2300533" y="279400"/>
                </a:lnTo>
                <a:lnTo>
                  <a:pt x="2296858" y="292100"/>
                </a:lnTo>
                <a:lnTo>
                  <a:pt x="2291280" y="317500"/>
                </a:lnTo>
                <a:lnTo>
                  <a:pt x="2283845" y="330200"/>
                </a:lnTo>
                <a:lnTo>
                  <a:pt x="2314609" y="342900"/>
                </a:lnTo>
                <a:lnTo>
                  <a:pt x="2343692" y="355600"/>
                </a:lnTo>
                <a:lnTo>
                  <a:pt x="2370670" y="368300"/>
                </a:lnTo>
                <a:lnTo>
                  <a:pt x="2395123" y="393700"/>
                </a:lnTo>
                <a:lnTo>
                  <a:pt x="2400304" y="393700"/>
                </a:lnTo>
                <a:lnTo>
                  <a:pt x="2425573" y="431800"/>
                </a:lnTo>
                <a:lnTo>
                  <a:pt x="2437484" y="457200"/>
                </a:lnTo>
                <a:lnTo>
                  <a:pt x="2250050" y="457200"/>
                </a:lnTo>
                <a:lnTo>
                  <a:pt x="2224441" y="469900"/>
                </a:lnTo>
                <a:lnTo>
                  <a:pt x="2201801" y="482600"/>
                </a:lnTo>
                <a:lnTo>
                  <a:pt x="2175716" y="508000"/>
                </a:lnTo>
                <a:lnTo>
                  <a:pt x="2148527" y="520700"/>
                </a:lnTo>
                <a:lnTo>
                  <a:pt x="2117595" y="533400"/>
                </a:lnTo>
                <a:close/>
              </a:path>
              <a:path w="2543175" h="1930400">
                <a:moveTo>
                  <a:pt x="1182851" y="1054100"/>
                </a:moveTo>
                <a:lnTo>
                  <a:pt x="1151832" y="1041400"/>
                </a:lnTo>
                <a:lnTo>
                  <a:pt x="1124377" y="1028700"/>
                </a:lnTo>
                <a:lnTo>
                  <a:pt x="1123292" y="1028700"/>
                </a:lnTo>
                <a:lnTo>
                  <a:pt x="1105188" y="1003300"/>
                </a:lnTo>
                <a:lnTo>
                  <a:pt x="1099496" y="965200"/>
                </a:lnTo>
                <a:lnTo>
                  <a:pt x="1106020" y="939800"/>
                </a:lnTo>
                <a:lnTo>
                  <a:pt x="1124565" y="901700"/>
                </a:lnTo>
                <a:lnTo>
                  <a:pt x="1643969" y="381000"/>
                </a:lnTo>
                <a:lnTo>
                  <a:pt x="1660194" y="368300"/>
                </a:lnTo>
                <a:lnTo>
                  <a:pt x="1668533" y="342900"/>
                </a:lnTo>
                <a:lnTo>
                  <a:pt x="1668599" y="317500"/>
                </a:lnTo>
                <a:lnTo>
                  <a:pt x="1660001" y="292100"/>
                </a:lnTo>
                <a:lnTo>
                  <a:pt x="1655491" y="279400"/>
                </a:lnTo>
                <a:lnTo>
                  <a:pt x="1653066" y="279400"/>
                </a:lnTo>
                <a:lnTo>
                  <a:pt x="1648999" y="266700"/>
                </a:lnTo>
                <a:lnTo>
                  <a:pt x="1627237" y="254000"/>
                </a:lnTo>
                <a:lnTo>
                  <a:pt x="1794682" y="254000"/>
                </a:lnTo>
                <a:lnTo>
                  <a:pt x="1804979" y="292100"/>
                </a:lnTo>
                <a:lnTo>
                  <a:pt x="1807523" y="330200"/>
                </a:lnTo>
                <a:lnTo>
                  <a:pt x="1805802" y="355600"/>
                </a:lnTo>
                <a:lnTo>
                  <a:pt x="1802130" y="368300"/>
                </a:lnTo>
                <a:lnTo>
                  <a:pt x="1796553" y="393700"/>
                </a:lnTo>
                <a:lnTo>
                  <a:pt x="1789118" y="419100"/>
                </a:lnTo>
                <a:lnTo>
                  <a:pt x="1819883" y="419100"/>
                </a:lnTo>
                <a:lnTo>
                  <a:pt x="1848968" y="431800"/>
                </a:lnTo>
                <a:lnTo>
                  <a:pt x="1875949" y="444500"/>
                </a:lnTo>
                <a:lnTo>
                  <a:pt x="1900403" y="469900"/>
                </a:lnTo>
                <a:lnTo>
                  <a:pt x="1905592" y="469900"/>
                </a:lnTo>
                <a:lnTo>
                  <a:pt x="1930859" y="508000"/>
                </a:lnTo>
                <a:lnTo>
                  <a:pt x="1948719" y="546100"/>
                </a:lnTo>
                <a:lnTo>
                  <a:pt x="1729721" y="546100"/>
                </a:lnTo>
                <a:lnTo>
                  <a:pt x="1707082" y="558800"/>
                </a:lnTo>
                <a:lnTo>
                  <a:pt x="1240970" y="1028700"/>
                </a:lnTo>
                <a:lnTo>
                  <a:pt x="1213782" y="1041400"/>
                </a:lnTo>
                <a:lnTo>
                  <a:pt x="1182851" y="1054100"/>
                </a:lnTo>
                <a:close/>
              </a:path>
              <a:path w="2543175" h="1930400">
                <a:moveTo>
                  <a:pt x="984180" y="1917700"/>
                </a:moveTo>
                <a:lnTo>
                  <a:pt x="733876" y="1917700"/>
                </a:lnTo>
                <a:lnTo>
                  <a:pt x="641773" y="1892300"/>
                </a:lnTo>
                <a:lnTo>
                  <a:pt x="596832" y="1866900"/>
                </a:lnTo>
                <a:lnTo>
                  <a:pt x="551475" y="1854200"/>
                </a:lnTo>
                <a:lnTo>
                  <a:pt x="507777" y="1828800"/>
                </a:lnTo>
                <a:lnTo>
                  <a:pt x="465801" y="1803400"/>
                </a:lnTo>
                <a:lnTo>
                  <a:pt x="425609" y="1778000"/>
                </a:lnTo>
                <a:lnTo>
                  <a:pt x="387264" y="1739900"/>
                </a:lnTo>
                <a:lnTo>
                  <a:pt x="350827" y="1714500"/>
                </a:lnTo>
                <a:lnTo>
                  <a:pt x="217629" y="1574800"/>
                </a:lnTo>
                <a:lnTo>
                  <a:pt x="182549" y="1536700"/>
                </a:lnTo>
                <a:lnTo>
                  <a:pt x="150341" y="1498600"/>
                </a:lnTo>
                <a:lnTo>
                  <a:pt x="121070" y="1460500"/>
                </a:lnTo>
                <a:lnTo>
                  <a:pt x="94800" y="1409700"/>
                </a:lnTo>
                <a:lnTo>
                  <a:pt x="71596" y="1371600"/>
                </a:lnTo>
                <a:lnTo>
                  <a:pt x="51520" y="1320800"/>
                </a:lnTo>
                <a:lnTo>
                  <a:pt x="34638" y="1270000"/>
                </a:lnTo>
                <a:lnTo>
                  <a:pt x="21014" y="1231900"/>
                </a:lnTo>
                <a:lnTo>
                  <a:pt x="10712" y="1181100"/>
                </a:lnTo>
                <a:lnTo>
                  <a:pt x="3796" y="1130300"/>
                </a:lnTo>
                <a:lnTo>
                  <a:pt x="331" y="1079500"/>
                </a:lnTo>
                <a:lnTo>
                  <a:pt x="67" y="1066800"/>
                </a:lnTo>
                <a:lnTo>
                  <a:pt x="876" y="1016000"/>
                </a:lnTo>
                <a:lnTo>
                  <a:pt x="4913" y="965200"/>
                </a:lnTo>
                <a:lnTo>
                  <a:pt x="12042" y="914400"/>
                </a:lnTo>
                <a:lnTo>
                  <a:pt x="22193" y="876300"/>
                </a:lnTo>
                <a:lnTo>
                  <a:pt x="35297" y="825500"/>
                </a:lnTo>
                <a:lnTo>
                  <a:pt x="51285" y="787400"/>
                </a:lnTo>
                <a:lnTo>
                  <a:pt x="70086" y="736600"/>
                </a:lnTo>
                <a:lnTo>
                  <a:pt x="91632" y="698500"/>
                </a:lnTo>
                <a:lnTo>
                  <a:pt x="115852" y="660400"/>
                </a:lnTo>
                <a:lnTo>
                  <a:pt x="142679" y="609600"/>
                </a:lnTo>
                <a:lnTo>
                  <a:pt x="151647" y="609600"/>
                </a:lnTo>
                <a:lnTo>
                  <a:pt x="188514" y="558800"/>
                </a:lnTo>
                <a:lnTo>
                  <a:pt x="229000" y="508000"/>
                </a:lnTo>
                <a:lnTo>
                  <a:pt x="421998" y="317500"/>
                </a:lnTo>
                <a:lnTo>
                  <a:pt x="459152" y="292100"/>
                </a:lnTo>
                <a:lnTo>
                  <a:pt x="501016" y="279400"/>
                </a:lnTo>
                <a:lnTo>
                  <a:pt x="545251" y="266700"/>
                </a:lnTo>
                <a:lnTo>
                  <a:pt x="589515" y="279400"/>
                </a:lnTo>
                <a:lnTo>
                  <a:pt x="631468" y="292100"/>
                </a:lnTo>
                <a:lnTo>
                  <a:pt x="668770" y="317500"/>
                </a:lnTo>
                <a:lnTo>
                  <a:pt x="669651" y="317500"/>
                </a:lnTo>
                <a:lnTo>
                  <a:pt x="690463" y="342900"/>
                </a:lnTo>
                <a:lnTo>
                  <a:pt x="707661" y="368300"/>
                </a:lnTo>
                <a:lnTo>
                  <a:pt x="721244" y="393700"/>
                </a:lnTo>
                <a:lnTo>
                  <a:pt x="726228" y="406400"/>
                </a:lnTo>
                <a:lnTo>
                  <a:pt x="530534" y="406400"/>
                </a:lnTo>
                <a:lnTo>
                  <a:pt x="517197" y="419100"/>
                </a:lnTo>
                <a:lnTo>
                  <a:pt x="282963" y="647700"/>
                </a:lnTo>
                <a:lnTo>
                  <a:pt x="253473" y="685800"/>
                </a:lnTo>
                <a:lnTo>
                  <a:pt x="227244" y="723900"/>
                </a:lnTo>
                <a:lnTo>
                  <a:pt x="204275" y="762000"/>
                </a:lnTo>
                <a:lnTo>
                  <a:pt x="184568" y="812800"/>
                </a:lnTo>
                <a:lnTo>
                  <a:pt x="168121" y="850900"/>
                </a:lnTo>
                <a:lnTo>
                  <a:pt x="154936" y="889000"/>
                </a:lnTo>
                <a:lnTo>
                  <a:pt x="145011" y="939800"/>
                </a:lnTo>
                <a:lnTo>
                  <a:pt x="138348" y="977900"/>
                </a:lnTo>
                <a:lnTo>
                  <a:pt x="134946" y="1028700"/>
                </a:lnTo>
                <a:lnTo>
                  <a:pt x="134805" y="1066800"/>
                </a:lnTo>
                <a:lnTo>
                  <a:pt x="137925" y="1117600"/>
                </a:lnTo>
                <a:lnTo>
                  <a:pt x="144306" y="1155700"/>
                </a:lnTo>
                <a:lnTo>
                  <a:pt x="153949" y="1206500"/>
                </a:lnTo>
                <a:lnTo>
                  <a:pt x="166853" y="1244600"/>
                </a:lnTo>
                <a:lnTo>
                  <a:pt x="183019" y="1282700"/>
                </a:lnTo>
                <a:lnTo>
                  <a:pt x="202446" y="1333500"/>
                </a:lnTo>
                <a:lnTo>
                  <a:pt x="225134" y="1371600"/>
                </a:lnTo>
                <a:lnTo>
                  <a:pt x="251084" y="1409700"/>
                </a:lnTo>
                <a:lnTo>
                  <a:pt x="280296" y="1447800"/>
                </a:lnTo>
                <a:lnTo>
                  <a:pt x="312769" y="1485900"/>
                </a:lnTo>
                <a:lnTo>
                  <a:pt x="445967" y="1612900"/>
                </a:lnTo>
                <a:lnTo>
                  <a:pt x="482701" y="1651000"/>
                </a:lnTo>
                <a:lnTo>
                  <a:pt x="521429" y="1676400"/>
                </a:lnTo>
                <a:lnTo>
                  <a:pt x="561931" y="1701800"/>
                </a:lnTo>
                <a:lnTo>
                  <a:pt x="603983" y="1727200"/>
                </a:lnTo>
                <a:lnTo>
                  <a:pt x="647366" y="1752600"/>
                </a:lnTo>
                <a:lnTo>
                  <a:pt x="737233" y="1778000"/>
                </a:lnTo>
                <a:lnTo>
                  <a:pt x="783275" y="1778000"/>
                </a:lnTo>
                <a:lnTo>
                  <a:pt x="829760" y="1790700"/>
                </a:lnTo>
                <a:lnTo>
                  <a:pt x="1648813" y="1790700"/>
                </a:lnTo>
                <a:lnTo>
                  <a:pt x="1513113" y="1828800"/>
                </a:lnTo>
                <a:lnTo>
                  <a:pt x="1236783" y="1828800"/>
                </a:lnTo>
                <a:lnTo>
                  <a:pt x="1188884" y="1854200"/>
                </a:lnTo>
                <a:lnTo>
                  <a:pt x="1139494" y="1879600"/>
                </a:lnTo>
                <a:lnTo>
                  <a:pt x="984180" y="1917700"/>
                </a:lnTo>
                <a:close/>
              </a:path>
              <a:path w="2543175" h="1930400">
                <a:moveTo>
                  <a:pt x="576216" y="800100"/>
                </a:moveTo>
                <a:lnTo>
                  <a:pt x="494599" y="800100"/>
                </a:lnTo>
                <a:lnTo>
                  <a:pt x="485693" y="787400"/>
                </a:lnTo>
                <a:lnTo>
                  <a:pt x="476345" y="787400"/>
                </a:lnTo>
                <a:lnTo>
                  <a:pt x="458242" y="749300"/>
                </a:lnTo>
                <a:lnTo>
                  <a:pt x="452552" y="723900"/>
                </a:lnTo>
                <a:lnTo>
                  <a:pt x="459079" y="685800"/>
                </a:lnTo>
                <a:lnTo>
                  <a:pt x="477625" y="660400"/>
                </a:lnTo>
                <a:lnTo>
                  <a:pt x="574730" y="571500"/>
                </a:lnTo>
                <a:lnTo>
                  <a:pt x="598299" y="533400"/>
                </a:lnTo>
                <a:lnTo>
                  <a:pt x="606118" y="495300"/>
                </a:lnTo>
                <a:lnTo>
                  <a:pt x="598191" y="444500"/>
                </a:lnTo>
                <a:lnTo>
                  <a:pt x="574527" y="419100"/>
                </a:lnTo>
                <a:lnTo>
                  <a:pt x="574308" y="419100"/>
                </a:lnTo>
                <a:lnTo>
                  <a:pt x="560934" y="406400"/>
                </a:lnTo>
                <a:lnTo>
                  <a:pt x="726228" y="406400"/>
                </a:lnTo>
                <a:lnTo>
                  <a:pt x="731212" y="419100"/>
                </a:lnTo>
                <a:lnTo>
                  <a:pt x="732895" y="431800"/>
                </a:lnTo>
                <a:lnTo>
                  <a:pt x="734408" y="431800"/>
                </a:lnTo>
                <a:lnTo>
                  <a:pt x="735750" y="444500"/>
                </a:lnTo>
                <a:lnTo>
                  <a:pt x="932709" y="444500"/>
                </a:lnTo>
                <a:lnTo>
                  <a:pt x="594023" y="787400"/>
                </a:lnTo>
                <a:lnTo>
                  <a:pt x="576216" y="800100"/>
                </a:lnTo>
                <a:close/>
              </a:path>
              <a:path w="2543175" h="1930400">
                <a:moveTo>
                  <a:pt x="2281978" y="838200"/>
                </a:moveTo>
                <a:lnTo>
                  <a:pt x="2163886" y="838200"/>
                </a:lnTo>
                <a:lnTo>
                  <a:pt x="2145777" y="812800"/>
                </a:lnTo>
                <a:lnTo>
                  <a:pt x="2140084" y="787400"/>
                </a:lnTo>
                <a:lnTo>
                  <a:pt x="2146610" y="749300"/>
                </a:lnTo>
                <a:lnTo>
                  <a:pt x="2165158" y="723900"/>
                </a:lnTo>
                <a:lnTo>
                  <a:pt x="2292099" y="596900"/>
                </a:lnTo>
                <a:lnTo>
                  <a:pt x="2308325" y="571500"/>
                </a:lnTo>
                <a:lnTo>
                  <a:pt x="2316667" y="546100"/>
                </a:lnTo>
                <a:lnTo>
                  <a:pt x="2316735" y="520700"/>
                </a:lnTo>
                <a:lnTo>
                  <a:pt x="2308139" y="495300"/>
                </a:lnTo>
                <a:lnTo>
                  <a:pt x="2303628" y="482600"/>
                </a:lnTo>
                <a:lnTo>
                  <a:pt x="2297129" y="482600"/>
                </a:lnTo>
                <a:lnTo>
                  <a:pt x="2275367" y="469900"/>
                </a:lnTo>
                <a:lnTo>
                  <a:pt x="2250050" y="457200"/>
                </a:lnTo>
                <a:lnTo>
                  <a:pt x="2437484" y="457200"/>
                </a:lnTo>
                <a:lnTo>
                  <a:pt x="2443440" y="469900"/>
                </a:lnTo>
                <a:lnTo>
                  <a:pt x="2453538" y="508000"/>
                </a:lnTo>
                <a:lnTo>
                  <a:pt x="2455502" y="546100"/>
                </a:lnTo>
                <a:lnTo>
                  <a:pt x="2449643" y="584200"/>
                </a:lnTo>
                <a:lnTo>
                  <a:pt x="2436623" y="622300"/>
                </a:lnTo>
                <a:lnTo>
                  <a:pt x="2417074" y="660400"/>
                </a:lnTo>
                <a:lnTo>
                  <a:pt x="2391629" y="685800"/>
                </a:lnTo>
                <a:lnTo>
                  <a:pt x="2386448" y="698500"/>
                </a:lnTo>
                <a:lnTo>
                  <a:pt x="2412041" y="698500"/>
                </a:lnTo>
                <a:lnTo>
                  <a:pt x="2436313" y="711200"/>
                </a:lnTo>
                <a:lnTo>
                  <a:pt x="2459003" y="723900"/>
                </a:lnTo>
                <a:lnTo>
                  <a:pt x="2479848" y="749300"/>
                </a:lnTo>
                <a:lnTo>
                  <a:pt x="2481949" y="749300"/>
                </a:lnTo>
                <a:lnTo>
                  <a:pt x="2507843" y="774700"/>
                </a:lnTo>
                <a:lnTo>
                  <a:pt x="2526898" y="812800"/>
                </a:lnTo>
                <a:lnTo>
                  <a:pt x="2530849" y="825500"/>
                </a:lnTo>
                <a:lnTo>
                  <a:pt x="2306224" y="825500"/>
                </a:lnTo>
                <a:lnTo>
                  <a:pt x="2281978" y="838200"/>
                </a:lnTo>
                <a:close/>
              </a:path>
              <a:path w="2543175" h="1930400">
                <a:moveTo>
                  <a:pt x="1445674" y="1231900"/>
                </a:moveTo>
                <a:lnTo>
                  <a:pt x="1414655" y="1231900"/>
                </a:lnTo>
                <a:lnTo>
                  <a:pt x="1387196" y="1206500"/>
                </a:lnTo>
                <a:lnTo>
                  <a:pt x="1386112" y="1206500"/>
                </a:lnTo>
                <a:lnTo>
                  <a:pt x="1368012" y="1181100"/>
                </a:lnTo>
                <a:lnTo>
                  <a:pt x="1362322" y="1143000"/>
                </a:lnTo>
                <a:lnTo>
                  <a:pt x="1368848" y="1117600"/>
                </a:lnTo>
                <a:lnTo>
                  <a:pt x="1387392" y="1092200"/>
                </a:lnTo>
                <a:lnTo>
                  <a:pt x="1797379" y="673100"/>
                </a:lnTo>
                <a:lnTo>
                  <a:pt x="1813604" y="660400"/>
                </a:lnTo>
                <a:lnTo>
                  <a:pt x="1821944" y="635000"/>
                </a:lnTo>
                <a:lnTo>
                  <a:pt x="1822009" y="609600"/>
                </a:lnTo>
                <a:lnTo>
                  <a:pt x="1813412" y="571500"/>
                </a:lnTo>
                <a:lnTo>
                  <a:pt x="1806476" y="571500"/>
                </a:lnTo>
                <a:lnTo>
                  <a:pt x="1802410" y="558800"/>
                </a:lnTo>
                <a:lnTo>
                  <a:pt x="1780647" y="546100"/>
                </a:lnTo>
                <a:lnTo>
                  <a:pt x="1948719" y="546100"/>
                </a:lnTo>
                <a:lnTo>
                  <a:pt x="1958810" y="584200"/>
                </a:lnTo>
                <a:lnTo>
                  <a:pt x="1960767" y="622300"/>
                </a:lnTo>
                <a:lnTo>
                  <a:pt x="1954912" y="673100"/>
                </a:lnTo>
                <a:lnTo>
                  <a:pt x="1922355" y="736600"/>
                </a:lnTo>
                <a:lnTo>
                  <a:pt x="1896909" y="774700"/>
                </a:lnTo>
                <a:lnTo>
                  <a:pt x="1891721" y="774700"/>
                </a:lnTo>
                <a:lnTo>
                  <a:pt x="1917316" y="787400"/>
                </a:lnTo>
                <a:lnTo>
                  <a:pt x="1941586" y="800100"/>
                </a:lnTo>
                <a:lnTo>
                  <a:pt x="1964274" y="812800"/>
                </a:lnTo>
                <a:lnTo>
                  <a:pt x="1985121" y="825500"/>
                </a:lnTo>
                <a:lnTo>
                  <a:pt x="1987222" y="825500"/>
                </a:lnTo>
                <a:lnTo>
                  <a:pt x="2013121" y="863600"/>
                </a:lnTo>
                <a:lnTo>
                  <a:pt x="2032175" y="889000"/>
                </a:lnTo>
                <a:lnTo>
                  <a:pt x="2035139" y="901700"/>
                </a:lnTo>
                <a:lnTo>
                  <a:pt x="1811403" y="901700"/>
                </a:lnTo>
                <a:lnTo>
                  <a:pt x="1787138" y="927100"/>
                </a:lnTo>
                <a:lnTo>
                  <a:pt x="1503790" y="1206500"/>
                </a:lnTo>
                <a:lnTo>
                  <a:pt x="1476603" y="1219200"/>
                </a:lnTo>
                <a:lnTo>
                  <a:pt x="1445674" y="1231900"/>
                </a:lnTo>
                <a:close/>
              </a:path>
              <a:path w="2543175" h="1930400">
                <a:moveTo>
                  <a:pt x="534986" y="812800"/>
                </a:moveTo>
                <a:lnTo>
                  <a:pt x="513824" y="800100"/>
                </a:lnTo>
                <a:lnTo>
                  <a:pt x="556160" y="800100"/>
                </a:lnTo>
                <a:lnTo>
                  <a:pt x="534986" y="812800"/>
                </a:lnTo>
                <a:close/>
              </a:path>
              <a:path w="2543175" h="1930400">
                <a:moveTo>
                  <a:pt x="1791099" y="1714500"/>
                </a:moveTo>
                <a:lnTo>
                  <a:pt x="1400518" y="1714500"/>
                </a:lnTo>
                <a:lnTo>
                  <a:pt x="1453034" y="1701800"/>
                </a:lnTo>
                <a:lnTo>
                  <a:pt x="1505052" y="1701800"/>
                </a:lnTo>
                <a:lnTo>
                  <a:pt x="1556255" y="1676400"/>
                </a:lnTo>
                <a:lnTo>
                  <a:pt x="1606325" y="1663700"/>
                </a:lnTo>
                <a:lnTo>
                  <a:pt x="1654947" y="1638300"/>
                </a:lnTo>
                <a:lnTo>
                  <a:pt x="1701803" y="1612900"/>
                </a:lnTo>
                <a:lnTo>
                  <a:pt x="1727972" y="1600200"/>
                </a:lnTo>
                <a:lnTo>
                  <a:pt x="1753389" y="1574800"/>
                </a:lnTo>
                <a:lnTo>
                  <a:pt x="1777986" y="1549400"/>
                </a:lnTo>
                <a:lnTo>
                  <a:pt x="1801694" y="1536700"/>
                </a:lnTo>
                <a:lnTo>
                  <a:pt x="2386809" y="952500"/>
                </a:lnTo>
                <a:lnTo>
                  <a:pt x="2407141" y="914400"/>
                </a:lnTo>
                <a:lnTo>
                  <a:pt x="2408497" y="889000"/>
                </a:lnTo>
                <a:lnTo>
                  <a:pt x="2407141" y="876300"/>
                </a:lnTo>
                <a:lnTo>
                  <a:pt x="2403075" y="863600"/>
                </a:lnTo>
                <a:lnTo>
                  <a:pt x="2396297" y="850900"/>
                </a:lnTo>
                <a:lnTo>
                  <a:pt x="2386809" y="838200"/>
                </a:lnTo>
                <a:lnTo>
                  <a:pt x="2385966" y="838200"/>
                </a:lnTo>
                <a:lnTo>
                  <a:pt x="2361503" y="825500"/>
                </a:lnTo>
                <a:lnTo>
                  <a:pt x="2530849" y="825500"/>
                </a:lnTo>
                <a:lnTo>
                  <a:pt x="2538752" y="850900"/>
                </a:lnTo>
                <a:lnTo>
                  <a:pt x="2543043" y="889000"/>
                </a:lnTo>
                <a:lnTo>
                  <a:pt x="2539009" y="939800"/>
                </a:lnTo>
                <a:lnTo>
                  <a:pt x="2526605" y="977900"/>
                </a:lnTo>
                <a:lnTo>
                  <a:pt x="2506550" y="1016000"/>
                </a:lnTo>
                <a:lnTo>
                  <a:pt x="2479561" y="1041400"/>
                </a:lnTo>
                <a:lnTo>
                  <a:pt x="1896834" y="1625600"/>
                </a:lnTo>
                <a:lnTo>
                  <a:pt x="1868281" y="1651000"/>
                </a:lnTo>
                <a:lnTo>
                  <a:pt x="1838380" y="1676400"/>
                </a:lnTo>
                <a:lnTo>
                  <a:pt x="1807238" y="1701800"/>
                </a:lnTo>
                <a:lnTo>
                  <a:pt x="1791099" y="1714500"/>
                </a:lnTo>
                <a:close/>
              </a:path>
              <a:path w="2543175" h="1930400">
                <a:moveTo>
                  <a:pt x="2254366" y="863600"/>
                </a:moveTo>
                <a:lnTo>
                  <a:pt x="2192420" y="863600"/>
                </a:lnTo>
                <a:lnTo>
                  <a:pt x="2164962" y="838200"/>
                </a:lnTo>
                <a:lnTo>
                  <a:pt x="2281556" y="838200"/>
                </a:lnTo>
                <a:lnTo>
                  <a:pt x="2254366" y="863600"/>
                </a:lnTo>
                <a:close/>
              </a:path>
              <a:path w="2543175" h="1930400">
                <a:moveTo>
                  <a:pt x="1648813" y="1790700"/>
                </a:moveTo>
                <a:lnTo>
                  <a:pt x="959984" y="1790700"/>
                </a:lnTo>
                <a:lnTo>
                  <a:pt x="1042197" y="1765300"/>
                </a:lnTo>
                <a:lnTo>
                  <a:pt x="1126859" y="1739900"/>
                </a:lnTo>
                <a:lnTo>
                  <a:pt x="1167618" y="1714500"/>
                </a:lnTo>
                <a:lnTo>
                  <a:pt x="1207076" y="1689100"/>
                </a:lnTo>
                <a:lnTo>
                  <a:pt x="1213379" y="1689100"/>
                </a:lnTo>
                <a:lnTo>
                  <a:pt x="1237856" y="1676400"/>
                </a:lnTo>
                <a:lnTo>
                  <a:pt x="1261651" y="1651000"/>
                </a:lnTo>
                <a:lnTo>
                  <a:pt x="1284709" y="1638300"/>
                </a:lnTo>
                <a:lnTo>
                  <a:pt x="1306975" y="1612900"/>
                </a:lnTo>
                <a:lnTo>
                  <a:pt x="1892082" y="1028700"/>
                </a:lnTo>
                <a:lnTo>
                  <a:pt x="1912414" y="990600"/>
                </a:lnTo>
                <a:lnTo>
                  <a:pt x="1913770" y="977900"/>
                </a:lnTo>
                <a:lnTo>
                  <a:pt x="1912414" y="965200"/>
                </a:lnTo>
                <a:lnTo>
                  <a:pt x="1908348" y="952500"/>
                </a:lnTo>
                <a:lnTo>
                  <a:pt x="1901570" y="939800"/>
                </a:lnTo>
                <a:lnTo>
                  <a:pt x="1892082" y="927100"/>
                </a:lnTo>
                <a:lnTo>
                  <a:pt x="1891246" y="927100"/>
                </a:lnTo>
                <a:lnTo>
                  <a:pt x="1866756" y="901700"/>
                </a:lnTo>
                <a:lnTo>
                  <a:pt x="2035139" y="901700"/>
                </a:lnTo>
                <a:lnTo>
                  <a:pt x="2044030" y="939800"/>
                </a:lnTo>
                <a:lnTo>
                  <a:pt x="2048331" y="977900"/>
                </a:lnTo>
                <a:lnTo>
                  <a:pt x="2044297" y="1016000"/>
                </a:lnTo>
                <a:lnTo>
                  <a:pt x="2031893" y="1054100"/>
                </a:lnTo>
                <a:lnTo>
                  <a:pt x="2011838" y="1092200"/>
                </a:lnTo>
                <a:lnTo>
                  <a:pt x="1984849" y="1130300"/>
                </a:lnTo>
                <a:lnTo>
                  <a:pt x="1400518" y="1714500"/>
                </a:lnTo>
                <a:lnTo>
                  <a:pt x="1791099" y="1714500"/>
                </a:lnTo>
                <a:lnTo>
                  <a:pt x="1774961" y="1727200"/>
                </a:lnTo>
                <a:lnTo>
                  <a:pt x="1734180" y="1752600"/>
                </a:lnTo>
                <a:lnTo>
                  <a:pt x="1692090" y="1778000"/>
                </a:lnTo>
                <a:lnTo>
                  <a:pt x="1648813" y="1790700"/>
                </a:lnTo>
                <a:close/>
              </a:path>
              <a:path w="2543175" h="1930400">
                <a:moveTo>
                  <a:pt x="1466337" y="1841500"/>
                </a:moveTo>
                <a:lnTo>
                  <a:pt x="1270004" y="1841500"/>
                </a:lnTo>
                <a:lnTo>
                  <a:pt x="1236783" y="1828800"/>
                </a:lnTo>
                <a:lnTo>
                  <a:pt x="1513113" y="1828800"/>
                </a:lnTo>
                <a:lnTo>
                  <a:pt x="1466337" y="1841500"/>
                </a:lnTo>
                <a:close/>
              </a:path>
              <a:path w="2543175" h="1930400">
                <a:moveTo>
                  <a:pt x="876490" y="1930400"/>
                </a:moveTo>
                <a:lnTo>
                  <a:pt x="828454" y="1930400"/>
                </a:lnTo>
                <a:lnTo>
                  <a:pt x="780892" y="1917700"/>
                </a:lnTo>
                <a:lnTo>
                  <a:pt x="930629" y="1917700"/>
                </a:lnTo>
                <a:lnTo>
                  <a:pt x="876490" y="193040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600">
              <a:lnSpc>
                <a:spcPct val="100000"/>
              </a:lnSpc>
              <a:spcBef>
                <a:spcPts val="100"/>
              </a:spcBef>
            </a:pPr>
            <a:r>
              <a:rPr spc="-810" dirty="0"/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896" y="2271097"/>
            <a:ext cx="5819774" cy="15335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4246" y="4998767"/>
            <a:ext cx="166998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640" dirty="0">
                <a:solidFill>
                  <a:srgbClr val="03406A"/>
                </a:solidFill>
                <a:latin typeface="Arial Black"/>
                <a:cs typeface="Arial Black"/>
              </a:rPr>
              <a:t>PRÉSENTATION</a:t>
            </a:r>
            <a:r>
              <a:rPr sz="8000" spc="-340" dirty="0">
                <a:solidFill>
                  <a:srgbClr val="03406A"/>
                </a:solidFill>
                <a:latin typeface="Arial Black"/>
                <a:cs typeface="Arial Black"/>
              </a:rPr>
              <a:t> </a:t>
            </a:r>
            <a:r>
              <a:rPr sz="8000" spc="-1565" dirty="0">
                <a:solidFill>
                  <a:srgbClr val="03406A"/>
                </a:solidFill>
                <a:latin typeface="Arial Black"/>
                <a:cs typeface="Arial Black"/>
              </a:rPr>
              <a:t>&amp;</a:t>
            </a:r>
            <a:r>
              <a:rPr sz="8000" spc="-340" dirty="0">
                <a:solidFill>
                  <a:srgbClr val="03406A"/>
                </a:solidFill>
                <a:latin typeface="Arial Black"/>
                <a:cs typeface="Arial Black"/>
              </a:rPr>
              <a:t> </a:t>
            </a:r>
            <a:r>
              <a:rPr sz="8000" spc="-595" dirty="0">
                <a:solidFill>
                  <a:srgbClr val="03406A"/>
                </a:solidFill>
                <a:latin typeface="Arial Black"/>
                <a:cs typeface="Arial Black"/>
              </a:rPr>
              <a:t>INFORMATION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658" y="7297361"/>
            <a:ext cx="54787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5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Romain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 </a:t>
            </a:r>
            <a:r>
              <a:rPr sz="2500" b="1" spc="-50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Fernandez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&amp;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 </a:t>
            </a:r>
            <a:r>
              <a:rPr sz="2500" b="1" spc="-114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Julien</a:t>
            </a:r>
            <a:r>
              <a:rPr sz="2500" b="1" spc="-55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  <a:hlinkClick r:id="rId3" action="ppaction://hlinkfile"/>
              </a:rPr>
              <a:t>Mathevet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769" y="407597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69" y="407597"/>
            <a:ext cx="2781299" cy="962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7869" y="1596046"/>
            <a:ext cx="6048374" cy="24669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8052" y="4998770"/>
            <a:ext cx="9132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795" dirty="0">
                <a:solidFill>
                  <a:srgbClr val="03406A"/>
                </a:solidFill>
                <a:latin typeface="Arial Black"/>
                <a:cs typeface="Arial Black"/>
              </a:rPr>
              <a:t>LES</a:t>
            </a:r>
            <a:r>
              <a:rPr sz="8000" spc="-375" dirty="0">
                <a:solidFill>
                  <a:srgbClr val="03406A"/>
                </a:solidFill>
                <a:latin typeface="Arial Black"/>
                <a:cs typeface="Arial Black"/>
              </a:rPr>
              <a:t> </a:t>
            </a:r>
            <a:r>
              <a:rPr sz="8000" spc="-580" dirty="0">
                <a:solidFill>
                  <a:srgbClr val="03406A"/>
                </a:solidFill>
                <a:latin typeface="Arial Black"/>
                <a:cs typeface="Arial Black"/>
              </a:rPr>
              <a:t>FORMATIONS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4924" y="7297363"/>
            <a:ext cx="50380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Mehdy</a:t>
            </a:r>
            <a:r>
              <a:rPr sz="2500" b="1" spc="-10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03406A"/>
                </a:solidFill>
                <a:latin typeface="Arial"/>
                <a:cs typeface="Arial"/>
              </a:rPr>
              <a:t>Brahmi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&amp;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Laurent</a:t>
            </a:r>
            <a:r>
              <a:rPr sz="2500" b="1" spc="-10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Benterki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383" y="1642639"/>
            <a:ext cx="7458074" cy="2266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ASSURANCE</a:t>
            </a:r>
            <a:r>
              <a:rPr spc="-355" dirty="0"/>
              <a:t> </a:t>
            </a:r>
            <a:r>
              <a:rPr spc="-710" dirty="0"/>
              <a:t>FÉDÉRALE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98446" y="7297362"/>
            <a:ext cx="24911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03406A"/>
                </a:solidFill>
                <a:latin typeface="Arial"/>
                <a:cs typeface="Arial"/>
              </a:rPr>
              <a:t>Elizabeth</a:t>
            </a:r>
            <a:r>
              <a:rPr sz="2500" b="1" spc="-10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Querol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E22BA55-5A4C-2526-5763-6056849D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419100"/>
            <a:ext cx="14554199" cy="8763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81B5B40-ED62-4AA3-33E5-3E7F666A27F6}"/>
              </a:ext>
            </a:extLst>
          </p:cNvPr>
          <p:cNvSpPr/>
          <p:nvPr/>
        </p:nvSpPr>
        <p:spPr>
          <a:xfrm>
            <a:off x="3200400" y="6823279"/>
            <a:ext cx="838200" cy="767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8372860-4447-26E5-35AA-4A2335E7AC00}"/>
              </a:ext>
            </a:extLst>
          </p:cNvPr>
          <p:cNvCxnSpPr>
            <a:cxnSpLocks/>
          </p:cNvCxnSpPr>
          <p:nvPr/>
        </p:nvCxnSpPr>
        <p:spPr>
          <a:xfrm>
            <a:off x="3810000" y="7429500"/>
            <a:ext cx="381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C9C86F0-1C3A-890A-4689-E146D80B591A}"/>
              </a:ext>
            </a:extLst>
          </p:cNvPr>
          <p:cNvSpPr txBox="1"/>
          <p:nvPr/>
        </p:nvSpPr>
        <p:spPr>
          <a:xfrm>
            <a:off x="4191000" y="64389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fait d’avoir décoché cette case , refus d’assurance. Joueur/ou dirigeant est non assuré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CEAE2-B983-3626-0E54-1FF958EE829E}"/>
              </a:ext>
            </a:extLst>
          </p:cNvPr>
          <p:cNvSpPr/>
          <p:nvPr/>
        </p:nvSpPr>
        <p:spPr>
          <a:xfrm>
            <a:off x="4114800" y="6433369"/>
            <a:ext cx="6248400" cy="767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4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6499EE-A7A4-DAD4-C511-940B45559230}"/>
              </a:ext>
            </a:extLst>
          </p:cNvPr>
          <p:cNvSpPr txBox="1"/>
          <p:nvPr/>
        </p:nvSpPr>
        <p:spPr>
          <a:xfrm>
            <a:off x="457200" y="647700"/>
            <a:ext cx="17145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Mémento - Le contrat fédéral :</a:t>
            </a:r>
          </a:p>
          <a:p>
            <a:endParaRPr lang="fr-FR" sz="2400" u="sng" dirty="0"/>
          </a:p>
          <a:p>
            <a:r>
              <a:rPr lang="fr-FR" sz="2400" u="sng" dirty="0"/>
              <a:t>Responsabilité civile </a:t>
            </a:r>
            <a:r>
              <a:rPr lang="fr-FR" sz="2400" dirty="0"/>
              <a:t>: Garantit l’assuré contre les conséquences pécuniaires de la responsabilité civile qui peut lui incomber en raison des dommages corporels, matériels et immatériels consécutifs à des dommages corporels et matériels garantis, subis par autrui et imputables à l’exercice des activités assurées.</a:t>
            </a:r>
          </a:p>
          <a:p>
            <a:r>
              <a:rPr lang="fr-FR" sz="2400" dirty="0"/>
              <a:t> </a:t>
            </a:r>
            <a:endParaRPr lang="fr-FR" sz="2400" u="sng" dirty="0"/>
          </a:p>
          <a:p>
            <a:r>
              <a:rPr lang="fr-FR" sz="2400" u="sng" dirty="0"/>
              <a:t>Responsabilité Civile du dirigeant </a:t>
            </a:r>
            <a:r>
              <a:rPr lang="fr-FR" sz="2400" dirty="0"/>
              <a:t>: Garantit l’assuré contre les conséquences pécuniaires de la Responsabilité civile Personnelle qui peut lui incomber en raison des dommages subis par autrui, y compris la Fédération, résultant de fautes commises dans l’exercice de ses fonctions de dirigeant.</a:t>
            </a:r>
          </a:p>
          <a:p>
            <a:r>
              <a:rPr lang="fr-FR" sz="2400" dirty="0"/>
              <a:t> </a:t>
            </a:r>
          </a:p>
          <a:p>
            <a:r>
              <a:rPr lang="fr-FR" sz="2400" u="sng" dirty="0"/>
              <a:t>Assistance Voyage </a:t>
            </a:r>
            <a:r>
              <a:rPr lang="fr-FR" sz="2400" dirty="0"/>
              <a:t>: Cette garantie intervient en cas d’accident grave ou maladie grave survenu en dehors de la résidence habituelle du licencié nécessitant, après avis médical, l’intervention d’un assistant spécialisé.</a:t>
            </a:r>
          </a:p>
          <a:p>
            <a:r>
              <a:rPr lang="fr-FR" sz="2400" dirty="0"/>
              <a:t> </a:t>
            </a:r>
          </a:p>
          <a:p>
            <a:r>
              <a:rPr lang="fr-FR" sz="2400" u="sng" dirty="0"/>
              <a:t>Garanties de base accident corporel </a:t>
            </a:r>
            <a:r>
              <a:rPr lang="fr-FR" sz="2400" dirty="0"/>
              <a:t>: Décès , Invalidité Permanente, Indemnité suite à coma, Remboursement de soins, Pas d’indemnité journalière (voir garanties complémentaires).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4B9CD2-88CA-5299-7668-87D75BF0732B}"/>
              </a:ext>
            </a:extLst>
          </p:cNvPr>
          <p:cNvSpPr txBox="1"/>
          <p:nvPr/>
        </p:nvSpPr>
        <p:spPr>
          <a:xfrm>
            <a:off x="533400" y="6743700"/>
            <a:ext cx="166312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/>
              <a:t>ASSURANCE DOMMAGES AUX BIENS </a:t>
            </a:r>
            <a:r>
              <a:rPr lang="fr-FR" sz="2800" dirty="0"/>
              <a:t>: Cette assurance est proposée à l’ensemble des structures affiliées à la Fédération pour garantir les biens matériels (ou contenu) ou leurs locaux (bâtiment) à usage exclusif utilisés pour les besoins de leurs activités . Ex : bureau, local ballon, club house. </a:t>
            </a:r>
          </a:p>
          <a:p>
            <a:r>
              <a:rPr lang="fr-FR" sz="2800" dirty="0"/>
              <a:t>Si le gymnase est exclusivement utilisé par la structure il faut prévoir en garantie ; si « non exclusive » : garanti par le contrat fédéral. </a:t>
            </a:r>
          </a:p>
        </p:txBody>
      </p:sp>
    </p:spTree>
    <p:extLst>
      <p:ext uri="{BB962C8B-B14F-4D97-AF65-F5344CB8AC3E}">
        <p14:creationId xmlns:p14="http://schemas.microsoft.com/office/powerpoint/2010/main" val="56328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6122" y="3782598"/>
            <a:ext cx="977900" cy="96520"/>
          </a:xfrm>
          <a:custGeom>
            <a:avLst/>
            <a:gdLst/>
            <a:ahLst/>
            <a:cxnLst/>
            <a:rect l="l" t="t" r="r" b="b"/>
            <a:pathLst>
              <a:path w="977900" h="96520">
                <a:moveTo>
                  <a:pt x="977373" y="96428"/>
                </a:moveTo>
                <a:lnTo>
                  <a:pt x="0" y="96428"/>
                </a:lnTo>
                <a:lnTo>
                  <a:pt x="0" y="0"/>
                </a:lnTo>
                <a:lnTo>
                  <a:pt x="977373" y="0"/>
                </a:lnTo>
                <a:lnTo>
                  <a:pt x="977373" y="96428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38222" y="1621624"/>
            <a:ext cx="1408430" cy="2022475"/>
          </a:xfrm>
          <a:custGeom>
            <a:avLst/>
            <a:gdLst/>
            <a:ahLst/>
            <a:cxnLst/>
            <a:rect l="l" t="t" r="r" b="b"/>
            <a:pathLst>
              <a:path w="1408429" h="2022475">
                <a:moveTo>
                  <a:pt x="1072032" y="566889"/>
                </a:moveTo>
                <a:lnTo>
                  <a:pt x="1069428" y="557644"/>
                </a:lnTo>
                <a:lnTo>
                  <a:pt x="1068552" y="555726"/>
                </a:lnTo>
                <a:lnTo>
                  <a:pt x="1067257" y="553910"/>
                </a:lnTo>
                <a:lnTo>
                  <a:pt x="1063078" y="546392"/>
                </a:lnTo>
                <a:lnTo>
                  <a:pt x="1026553" y="480669"/>
                </a:lnTo>
                <a:lnTo>
                  <a:pt x="1018425" y="466039"/>
                </a:lnTo>
                <a:lnTo>
                  <a:pt x="921258" y="291223"/>
                </a:lnTo>
                <a:lnTo>
                  <a:pt x="910348" y="271627"/>
                </a:lnTo>
                <a:lnTo>
                  <a:pt x="896531" y="246976"/>
                </a:lnTo>
                <a:lnTo>
                  <a:pt x="896531" y="514438"/>
                </a:lnTo>
                <a:lnTo>
                  <a:pt x="893737" y="526923"/>
                </a:lnTo>
                <a:lnTo>
                  <a:pt x="886688" y="537083"/>
                </a:lnTo>
                <a:lnTo>
                  <a:pt x="876376" y="543915"/>
                </a:lnTo>
                <a:lnTo>
                  <a:pt x="863866" y="546392"/>
                </a:lnTo>
                <a:lnTo>
                  <a:pt x="851039" y="543775"/>
                </a:lnTo>
                <a:lnTo>
                  <a:pt x="840740" y="536663"/>
                </a:lnTo>
                <a:lnTo>
                  <a:pt x="833932" y="526059"/>
                </a:lnTo>
                <a:lnTo>
                  <a:pt x="831557" y="512940"/>
                </a:lnTo>
                <a:lnTo>
                  <a:pt x="834275" y="500430"/>
                </a:lnTo>
                <a:lnTo>
                  <a:pt x="841311" y="490169"/>
                </a:lnTo>
                <a:lnTo>
                  <a:pt x="851585" y="483222"/>
                </a:lnTo>
                <a:lnTo>
                  <a:pt x="864019" y="480669"/>
                </a:lnTo>
                <a:lnTo>
                  <a:pt x="876668" y="483412"/>
                </a:lnTo>
                <a:lnTo>
                  <a:pt x="887107" y="490791"/>
                </a:lnTo>
                <a:lnTo>
                  <a:pt x="894130" y="501548"/>
                </a:lnTo>
                <a:lnTo>
                  <a:pt x="896531" y="514438"/>
                </a:lnTo>
                <a:lnTo>
                  <a:pt x="896531" y="246976"/>
                </a:lnTo>
                <a:lnTo>
                  <a:pt x="896277" y="246519"/>
                </a:lnTo>
                <a:lnTo>
                  <a:pt x="896277" y="314782"/>
                </a:lnTo>
                <a:lnTo>
                  <a:pt x="896264" y="320179"/>
                </a:lnTo>
                <a:lnTo>
                  <a:pt x="896112" y="321945"/>
                </a:lnTo>
                <a:lnTo>
                  <a:pt x="895489" y="325158"/>
                </a:lnTo>
                <a:lnTo>
                  <a:pt x="895286" y="328536"/>
                </a:lnTo>
                <a:lnTo>
                  <a:pt x="895337" y="329209"/>
                </a:lnTo>
                <a:lnTo>
                  <a:pt x="891413" y="386321"/>
                </a:lnTo>
                <a:lnTo>
                  <a:pt x="889368" y="414870"/>
                </a:lnTo>
                <a:lnTo>
                  <a:pt x="887209" y="444309"/>
                </a:lnTo>
                <a:lnTo>
                  <a:pt x="887006" y="445135"/>
                </a:lnTo>
                <a:lnTo>
                  <a:pt x="886853" y="446024"/>
                </a:lnTo>
                <a:lnTo>
                  <a:pt x="863612" y="466039"/>
                </a:lnTo>
                <a:lnTo>
                  <a:pt x="855789" y="464896"/>
                </a:lnTo>
                <a:lnTo>
                  <a:pt x="838250" y="422427"/>
                </a:lnTo>
                <a:lnTo>
                  <a:pt x="834796" y="380733"/>
                </a:lnTo>
                <a:lnTo>
                  <a:pt x="833120" y="359918"/>
                </a:lnTo>
                <a:lnTo>
                  <a:pt x="830059" y="325475"/>
                </a:lnTo>
                <a:lnTo>
                  <a:pt x="829589" y="322770"/>
                </a:lnTo>
                <a:lnTo>
                  <a:pt x="829284" y="320179"/>
                </a:lnTo>
                <a:lnTo>
                  <a:pt x="829487" y="309918"/>
                </a:lnTo>
                <a:lnTo>
                  <a:pt x="832396" y="303326"/>
                </a:lnTo>
                <a:lnTo>
                  <a:pt x="840524" y="298399"/>
                </a:lnTo>
                <a:lnTo>
                  <a:pt x="851027" y="293370"/>
                </a:lnTo>
                <a:lnTo>
                  <a:pt x="861618" y="291223"/>
                </a:lnTo>
                <a:lnTo>
                  <a:pt x="872388" y="292227"/>
                </a:lnTo>
                <a:lnTo>
                  <a:pt x="883386" y="296684"/>
                </a:lnTo>
                <a:lnTo>
                  <a:pt x="891565" y="301244"/>
                </a:lnTo>
                <a:lnTo>
                  <a:pt x="895286" y="307416"/>
                </a:lnTo>
                <a:lnTo>
                  <a:pt x="896010" y="314782"/>
                </a:lnTo>
                <a:lnTo>
                  <a:pt x="896277" y="314782"/>
                </a:lnTo>
                <a:lnTo>
                  <a:pt x="896277" y="246519"/>
                </a:lnTo>
                <a:lnTo>
                  <a:pt x="872248" y="203631"/>
                </a:lnTo>
                <a:lnTo>
                  <a:pt x="869873" y="199428"/>
                </a:lnTo>
                <a:lnTo>
                  <a:pt x="865517" y="196367"/>
                </a:lnTo>
                <a:lnTo>
                  <a:pt x="862050" y="192786"/>
                </a:lnTo>
                <a:lnTo>
                  <a:pt x="858278" y="196519"/>
                </a:lnTo>
                <a:lnTo>
                  <a:pt x="853973" y="199898"/>
                </a:lnTo>
                <a:lnTo>
                  <a:pt x="850773" y="204101"/>
                </a:lnTo>
                <a:lnTo>
                  <a:pt x="847610" y="208140"/>
                </a:lnTo>
                <a:lnTo>
                  <a:pt x="845489" y="213067"/>
                </a:lnTo>
                <a:lnTo>
                  <a:pt x="842949" y="217576"/>
                </a:lnTo>
                <a:lnTo>
                  <a:pt x="713828" y="445135"/>
                </a:lnTo>
                <a:lnTo>
                  <a:pt x="653275" y="551992"/>
                </a:lnTo>
                <a:lnTo>
                  <a:pt x="646480" y="566115"/>
                </a:lnTo>
                <a:lnTo>
                  <a:pt x="646353" y="574598"/>
                </a:lnTo>
                <a:lnTo>
                  <a:pt x="653580" y="578739"/>
                </a:lnTo>
                <a:lnTo>
                  <a:pt x="668858" y="579843"/>
                </a:lnTo>
                <a:lnTo>
                  <a:pt x="1000086" y="579869"/>
                </a:lnTo>
                <a:lnTo>
                  <a:pt x="1028001" y="579843"/>
                </a:lnTo>
                <a:lnTo>
                  <a:pt x="1055928" y="579742"/>
                </a:lnTo>
                <a:lnTo>
                  <a:pt x="1065174" y="578205"/>
                </a:lnTo>
                <a:lnTo>
                  <a:pt x="1070584" y="573836"/>
                </a:lnTo>
                <a:lnTo>
                  <a:pt x="1072032" y="566889"/>
                </a:lnTo>
                <a:close/>
              </a:path>
              <a:path w="1408429" h="2022475">
                <a:moveTo>
                  <a:pt x="1152372" y="1670951"/>
                </a:moveTo>
                <a:lnTo>
                  <a:pt x="1060424" y="1667484"/>
                </a:lnTo>
                <a:lnTo>
                  <a:pt x="1039152" y="1751507"/>
                </a:lnTo>
                <a:lnTo>
                  <a:pt x="1027925" y="1789836"/>
                </a:lnTo>
                <a:lnTo>
                  <a:pt x="1004887" y="1866353"/>
                </a:lnTo>
                <a:lnTo>
                  <a:pt x="993800" y="1904733"/>
                </a:lnTo>
                <a:lnTo>
                  <a:pt x="988263" y="1918728"/>
                </a:lnTo>
                <a:lnTo>
                  <a:pt x="980351" y="1927860"/>
                </a:lnTo>
                <a:lnTo>
                  <a:pt x="969124" y="1932800"/>
                </a:lnTo>
                <a:lnTo>
                  <a:pt x="953630" y="1934248"/>
                </a:lnTo>
                <a:lnTo>
                  <a:pt x="295973" y="1933524"/>
                </a:lnTo>
                <a:lnTo>
                  <a:pt x="288518" y="1933333"/>
                </a:lnTo>
                <a:lnTo>
                  <a:pt x="263880" y="1931606"/>
                </a:lnTo>
                <a:lnTo>
                  <a:pt x="256565" y="1882254"/>
                </a:lnTo>
                <a:lnTo>
                  <a:pt x="246189" y="1833918"/>
                </a:lnTo>
                <a:lnTo>
                  <a:pt x="233375" y="1786420"/>
                </a:lnTo>
                <a:lnTo>
                  <a:pt x="218719" y="1739544"/>
                </a:lnTo>
                <a:lnTo>
                  <a:pt x="202831" y="1693100"/>
                </a:lnTo>
                <a:lnTo>
                  <a:pt x="169773" y="1600720"/>
                </a:lnTo>
                <a:lnTo>
                  <a:pt x="153822" y="1554403"/>
                </a:lnTo>
                <a:lnTo>
                  <a:pt x="139065" y="1507718"/>
                </a:lnTo>
                <a:lnTo>
                  <a:pt x="124612" y="1459166"/>
                </a:lnTo>
                <a:lnTo>
                  <a:pt x="111340" y="1410042"/>
                </a:lnTo>
                <a:lnTo>
                  <a:pt x="101371" y="1360576"/>
                </a:lnTo>
                <a:lnTo>
                  <a:pt x="96824" y="1311071"/>
                </a:lnTo>
                <a:lnTo>
                  <a:pt x="95821" y="1259725"/>
                </a:lnTo>
                <a:lnTo>
                  <a:pt x="95186" y="1208354"/>
                </a:lnTo>
                <a:lnTo>
                  <a:pt x="94945" y="1156970"/>
                </a:lnTo>
                <a:lnTo>
                  <a:pt x="95072" y="1105573"/>
                </a:lnTo>
                <a:lnTo>
                  <a:pt x="95592" y="1054176"/>
                </a:lnTo>
                <a:lnTo>
                  <a:pt x="96507" y="1002779"/>
                </a:lnTo>
                <a:lnTo>
                  <a:pt x="97802" y="951407"/>
                </a:lnTo>
                <a:lnTo>
                  <a:pt x="99491" y="900036"/>
                </a:lnTo>
                <a:lnTo>
                  <a:pt x="101587" y="848702"/>
                </a:lnTo>
                <a:lnTo>
                  <a:pt x="104076" y="797394"/>
                </a:lnTo>
                <a:lnTo>
                  <a:pt x="115443" y="726198"/>
                </a:lnTo>
                <a:lnTo>
                  <a:pt x="141909" y="653554"/>
                </a:lnTo>
                <a:lnTo>
                  <a:pt x="160286" y="619328"/>
                </a:lnTo>
                <a:lnTo>
                  <a:pt x="164172" y="611124"/>
                </a:lnTo>
                <a:lnTo>
                  <a:pt x="173393" y="596938"/>
                </a:lnTo>
                <a:lnTo>
                  <a:pt x="181216" y="585825"/>
                </a:lnTo>
                <a:lnTo>
                  <a:pt x="188658" y="575957"/>
                </a:lnTo>
                <a:lnTo>
                  <a:pt x="173545" y="493585"/>
                </a:lnTo>
                <a:lnTo>
                  <a:pt x="136918" y="520636"/>
                </a:lnTo>
                <a:lnTo>
                  <a:pt x="105625" y="551218"/>
                </a:lnTo>
                <a:lnTo>
                  <a:pt x="74676" y="594360"/>
                </a:lnTo>
                <a:lnTo>
                  <a:pt x="50546" y="640473"/>
                </a:lnTo>
                <a:lnTo>
                  <a:pt x="32791" y="688987"/>
                </a:lnTo>
                <a:lnTo>
                  <a:pt x="20993" y="739355"/>
                </a:lnTo>
                <a:lnTo>
                  <a:pt x="14719" y="791019"/>
                </a:lnTo>
                <a:lnTo>
                  <a:pt x="11391" y="840397"/>
                </a:lnTo>
                <a:lnTo>
                  <a:pt x="8369" y="889812"/>
                </a:lnTo>
                <a:lnTo>
                  <a:pt x="5702" y="939279"/>
                </a:lnTo>
                <a:lnTo>
                  <a:pt x="3467" y="988758"/>
                </a:lnTo>
                <a:lnTo>
                  <a:pt x="1727" y="1038263"/>
                </a:lnTo>
                <a:lnTo>
                  <a:pt x="546" y="1087755"/>
                </a:lnTo>
                <a:lnTo>
                  <a:pt x="0" y="1137234"/>
                </a:lnTo>
                <a:lnTo>
                  <a:pt x="139" y="1186700"/>
                </a:lnTo>
                <a:lnTo>
                  <a:pt x="1054" y="1236116"/>
                </a:lnTo>
                <a:lnTo>
                  <a:pt x="4356" y="1291005"/>
                </a:lnTo>
                <a:lnTo>
                  <a:pt x="11010" y="1345933"/>
                </a:lnTo>
                <a:lnTo>
                  <a:pt x="20497" y="1400670"/>
                </a:lnTo>
                <a:lnTo>
                  <a:pt x="32296" y="1454962"/>
                </a:lnTo>
                <a:lnTo>
                  <a:pt x="45885" y="1508544"/>
                </a:lnTo>
                <a:lnTo>
                  <a:pt x="59372" y="1554568"/>
                </a:lnTo>
                <a:lnTo>
                  <a:pt x="74472" y="1600174"/>
                </a:lnTo>
                <a:lnTo>
                  <a:pt x="90563" y="1645539"/>
                </a:lnTo>
                <a:lnTo>
                  <a:pt x="106997" y="1690852"/>
                </a:lnTo>
                <a:lnTo>
                  <a:pt x="123164" y="1736293"/>
                </a:lnTo>
                <a:lnTo>
                  <a:pt x="138391" y="1782051"/>
                </a:lnTo>
                <a:lnTo>
                  <a:pt x="152082" y="1828330"/>
                </a:lnTo>
                <a:lnTo>
                  <a:pt x="163588" y="1875294"/>
                </a:lnTo>
                <a:lnTo>
                  <a:pt x="172275" y="1923148"/>
                </a:lnTo>
                <a:lnTo>
                  <a:pt x="177520" y="1972056"/>
                </a:lnTo>
                <a:lnTo>
                  <a:pt x="178663" y="2022221"/>
                </a:lnTo>
                <a:lnTo>
                  <a:pt x="905256" y="2021916"/>
                </a:lnTo>
                <a:lnTo>
                  <a:pt x="1006284" y="2021497"/>
                </a:lnTo>
                <a:lnTo>
                  <a:pt x="1072324" y="1911591"/>
                </a:lnTo>
                <a:lnTo>
                  <a:pt x="1152372" y="1670951"/>
                </a:lnTo>
                <a:close/>
              </a:path>
              <a:path w="1408429" h="2022475">
                <a:moveTo>
                  <a:pt x="1408150" y="1384782"/>
                </a:moveTo>
                <a:lnTo>
                  <a:pt x="1407756" y="1281823"/>
                </a:lnTo>
                <a:lnTo>
                  <a:pt x="1407553" y="1205331"/>
                </a:lnTo>
                <a:lnTo>
                  <a:pt x="1407325" y="1075893"/>
                </a:lnTo>
                <a:lnTo>
                  <a:pt x="1407223" y="807758"/>
                </a:lnTo>
                <a:lnTo>
                  <a:pt x="1407287" y="603973"/>
                </a:lnTo>
                <a:lnTo>
                  <a:pt x="1407223" y="200621"/>
                </a:lnTo>
                <a:lnTo>
                  <a:pt x="1406753" y="181825"/>
                </a:lnTo>
                <a:lnTo>
                  <a:pt x="1405813" y="169760"/>
                </a:lnTo>
                <a:lnTo>
                  <a:pt x="1405293" y="162979"/>
                </a:lnTo>
                <a:lnTo>
                  <a:pt x="1379956" y="81788"/>
                </a:lnTo>
                <a:lnTo>
                  <a:pt x="1351622" y="46748"/>
                </a:lnTo>
                <a:lnTo>
                  <a:pt x="1314005" y="21285"/>
                </a:lnTo>
                <a:lnTo>
                  <a:pt x="1267625" y="5702"/>
                </a:lnTo>
                <a:lnTo>
                  <a:pt x="1213040" y="292"/>
                </a:lnTo>
                <a:lnTo>
                  <a:pt x="1095260" y="63"/>
                </a:lnTo>
                <a:lnTo>
                  <a:pt x="1095260" y="565886"/>
                </a:lnTo>
                <a:lnTo>
                  <a:pt x="1090637" y="585381"/>
                </a:lnTo>
                <a:lnTo>
                  <a:pt x="1076566" y="599160"/>
                </a:lnTo>
                <a:lnTo>
                  <a:pt x="1054531" y="603973"/>
                </a:lnTo>
                <a:lnTo>
                  <a:pt x="1043901" y="603758"/>
                </a:lnTo>
                <a:lnTo>
                  <a:pt x="1022642" y="603351"/>
                </a:lnTo>
                <a:lnTo>
                  <a:pt x="1005827" y="603021"/>
                </a:lnTo>
                <a:lnTo>
                  <a:pt x="957097" y="602894"/>
                </a:lnTo>
                <a:lnTo>
                  <a:pt x="893114" y="603199"/>
                </a:lnTo>
                <a:lnTo>
                  <a:pt x="760895" y="603034"/>
                </a:lnTo>
                <a:lnTo>
                  <a:pt x="711530" y="603110"/>
                </a:lnTo>
                <a:lnTo>
                  <a:pt x="662178" y="603758"/>
                </a:lnTo>
                <a:lnTo>
                  <a:pt x="639648" y="598741"/>
                </a:lnTo>
                <a:lnTo>
                  <a:pt x="626605" y="585101"/>
                </a:lnTo>
                <a:lnTo>
                  <a:pt x="622922" y="566851"/>
                </a:lnTo>
                <a:lnTo>
                  <a:pt x="628535" y="548005"/>
                </a:lnTo>
                <a:lnTo>
                  <a:pt x="654494" y="502475"/>
                </a:lnTo>
                <a:lnTo>
                  <a:pt x="813562" y="221894"/>
                </a:lnTo>
                <a:lnTo>
                  <a:pt x="837488" y="180975"/>
                </a:lnTo>
                <a:lnTo>
                  <a:pt x="861695" y="169760"/>
                </a:lnTo>
                <a:lnTo>
                  <a:pt x="871347" y="171069"/>
                </a:lnTo>
                <a:lnTo>
                  <a:pt x="1088898" y="543953"/>
                </a:lnTo>
                <a:lnTo>
                  <a:pt x="1095260" y="565886"/>
                </a:lnTo>
                <a:lnTo>
                  <a:pt x="1095260" y="63"/>
                </a:lnTo>
                <a:lnTo>
                  <a:pt x="1053757" y="0"/>
                </a:lnTo>
                <a:lnTo>
                  <a:pt x="907046" y="114"/>
                </a:lnTo>
                <a:lnTo>
                  <a:pt x="569061" y="0"/>
                </a:lnTo>
                <a:lnTo>
                  <a:pt x="459460" y="393"/>
                </a:lnTo>
                <a:lnTo>
                  <a:pt x="409575" y="4914"/>
                </a:lnTo>
                <a:lnTo>
                  <a:pt x="366763" y="17564"/>
                </a:lnTo>
                <a:lnTo>
                  <a:pt x="331266" y="38074"/>
                </a:lnTo>
                <a:lnTo>
                  <a:pt x="303276" y="66230"/>
                </a:lnTo>
                <a:lnTo>
                  <a:pt x="283006" y="101765"/>
                </a:lnTo>
                <a:lnTo>
                  <a:pt x="270687" y="144449"/>
                </a:lnTo>
                <a:lnTo>
                  <a:pt x="266522" y="194030"/>
                </a:lnTo>
                <a:lnTo>
                  <a:pt x="266623" y="1155103"/>
                </a:lnTo>
                <a:lnTo>
                  <a:pt x="274764" y="1196809"/>
                </a:lnTo>
                <a:lnTo>
                  <a:pt x="296837" y="1226566"/>
                </a:lnTo>
                <a:lnTo>
                  <a:pt x="329666" y="1241259"/>
                </a:lnTo>
                <a:lnTo>
                  <a:pt x="370103" y="1237780"/>
                </a:lnTo>
                <a:lnTo>
                  <a:pt x="417347" y="1205331"/>
                </a:lnTo>
                <a:lnTo>
                  <a:pt x="456704" y="1144879"/>
                </a:lnTo>
                <a:lnTo>
                  <a:pt x="484378" y="1099299"/>
                </a:lnTo>
                <a:lnTo>
                  <a:pt x="511810" y="1053553"/>
                </a:lnTo>
                <a:lnTo>
                  <a:pt x="620864" y="870115"/>
                </a:lnTo>
                <a:lnTo>
                  <a:pt x="627126" y="859929"/>
                </a:lnTo>
                <a:lnTo>
                  <a:pt x="670153" y="816038"/>
                </a:lnTo>
                <a:lnTo>
                  <a:pt x="717575" y="807758"/>
                </a:lnTo>
                <a:lnTo>
                  <a:pt x="740346" y="815187"/>
                </a:lnTo>
                <a:lnTo>
                  <a:pt x="758164" y="828941"/>
                </a:lnTo>
                <a:lnTo>
                  <a:pt x="770483" y="848080"/>
                </a:lnTo>
                <a:lnTo>
                  <a:pt x="776465" y="871347"/>
                </a:lnTo>
                <a:lnTo>
                  <a:pt x="775233" y="897509"/>
                </a:lnTo>
                <a:lnTo>
                  <a:pt x="761733" y="949629"/>
                </a:lnTo>
                <a:lnTo>
                  <a:pt x="717753" y="1065542"/>
                </a:lnTo>
                <a:lnTo>
                  <a:pt x="654316" y="1230236"/>
                </a:lnTo>
                <a:lnTo>
                  <a:pt x="603427" y="1362506"/>
                </a:lnTo>
                <a:lnTo>
                  <a:pt x="565531" y="1461554"/>
                </a:lnTo>
                <a:lnTo>
                  <a:pt x="555269" y="1490065"/>
                </a:lnTo>
                <a:lnTo>
                  <a:pt x="545731" y="1519034"/>
                </a:lnTo>
                <a:lnTo>
                  <a:pt x="536448" y="1548396"/>
                </a:lnTo>
                <a:lnTo>
                  <a:pt x="526910" y="1578102"/>
                </a:lnTo>
                <a:lnTo>
                  <a:pt x="604304" y="1604924"/>
                </a:lnTo>
                <a:lnTo>
                  <a:pt x="605447" y="1605343"/>
                </a:lnTo>
                <a:lnTo>
                  <a:pt x="606005" y="1603933"/>
                </a:lnTo>
                <a:lnTo>
                  <a:pt x="1188808" y="1583601"/>
                </a:lnTo>
                <a:lnTo>
                  <a:pt x="1208430" y="1584121"/>
                </a:lnTo>
                <a:lnTo>
                  <a:pt x="1219771" y="1584236"/>
                </a:lnTo>
                <a:lnTo>
                  <a:pt x="1230998" y="1583817"/>
                </a:lnTo>
                <a:lnTo>
                  <a:pt x="1233487" y="1583601"/>
                </a:lnTo>
                <a:lnTo>
                  <a:pt x="1242123" y="1582864"/>
                </a:lnTo>
                <a:lnTo>
                  <a:pt x="1253109" y="1581378"/>
                </a:lnTo>
                <a:lnTo>
                  <a:pt x="1265783" y="1580908"/>
                </a:lnTo>
                <a:lnTo>
                  <a:pt x="1270863" y="1577695"/>
                </a:lnTo>
                <a:lnTo>
                  <a:pt x="1314869" y="1560855"/>
                </a:lnTo>
                <a:lnTo>
                  <a:pt x="1352715" y="1533372"/>
                </a:lnTo>
                <a:lnTo>
                  <a:pt x="1382280" y="1495018"/>
                </a:lnTo>
                <a:lnTo>
                  <a:pt x="1401470" y="1445564"/>
                </a:lnTo>
                <a:lnTo>
                  <a:pt x="1408150" y="1384782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SANCTIONS</a:t>
            </a:r>
            <a:r>
              <a:rPr spc="-375" dirty="0"/>
              <a:t> </a:t>
            </a:r>
            <a:r>
              <a:rPr spc="-705" dirty="0"/>
              <a:t>FINANCIÈRES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07722" y="7297365"/>
            <a:ext cx="40728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MOINS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DE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9,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MOINS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3406A"/>
                </a:solidFill>
                <a:latin typeface="Arial"/>
                <a:cs typeface="Arial"/>
              </a:rPr>
              <a:t>DE</a:t>
            </a:r>
            <a:r>
              <a:rPr sz="2500" b="1" spc="-45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65" dirty="0">
                <a:solidFill>
                  <a:srgbClr val="03406A"/>
                </a:solidFill>
                <a:latin typeface="Arial"/>
                <a:cs typeface="Arial"/>
              </a:rPr>
              <a:t>11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69" y="407595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8225" y="1127097"/>
            <a:ext cx="2934970" cy="2933700"/>
          </a:xfrm>
          <a:custGeom>
            <a:avLst/>
            <a:gdLst/>
            <a:ahLst/>
            <a:cxnLst/>
            <a:rect l="l" t="t" r="r" b="b"/>
            <a:pathLst>
              <a:path w="2934970" h="2933700">
                <a:moveTo>
                  <a:pt x="164450" y="12700"/>
                </a:moveTo>
                <a:lnTo>
                  <a:pt x="118687" y="12700"/>
                </a:lnTo>
                <a:lnTo>
                  <a:pt x="128186" y="0"/>
                </a:lnTo>
                <a:lnTo>
                  <a:pt x="162525" y="0"/>
                </a:lnTo>
                <a:lnTo>
                  <a:pt x="164450" y="12700"/>
                </a:lnTo>
                <a:close/>
              </a:path>
              <a:path w="2934970" h="2933700">
                <a:moveTo>
                  <a:pt x="532259" y="1676400"/>
                </a:moveTo>
                <a:lnTo>
                  <a:pt x="480791" y="1676400"/>
                </a:lnTo>
                <a:lnTo>
                  <a:pt x="480791" y="114300"/>
                </a:lnTo>
                <a:lnTo>
                  <a:pt x="490393" y="63500"/>
                </a:lnTo>
                <a:lnTo>
                  <a:pt x="516537" y="25400"/>
                </a:lnTo>
                <a:lnTo>
                  <a:pt x="555227" y="0"/>
                </a:lnTo>
                <a:lnTo>
                  <a:pt x="2029360" y="0"/>
                </a:lnTo>
                <a:lnTo>
                  <a:pt x="2078139" y="50800"/>
                </a:lnTo>
                <a:lnTo>
                  <a:pt x="575017" y="50800"/>
                </a:lnTo>
                <a:lnTo>
                  <a:pt x="552714" y="63500"/>
                </a:lnTo>
                <a:lnTo>
                  <a:pt x="537736" y="88900"/>
                </a:lnTo>
                <a:lnTo>
                  <a:pt x="532259" y="114300"/>
                </a:lnTo>
                <a:lnTo>
                  <a:pt x="532259" y="1676400"/>
                </a:lnTo>
                <a:close/>
              </a:path>
              <a:path w="2934970" h="2933700">
                <a:moveTo>
                  <a:pt x="167639" y="114300"/>
                </a:moveTo>
                <a:lnTo>
                  <a:pt x="116170" y="114300"/>
                </a:lnTo>
                <a:lnTo>
                  <a:pt x="116075" y="12700"/>
                </a:lnTo>
                <a:lnTo>
                  <a:pt x="167688" y="12700"/>
                </a:lnTo>
                <a:lnTo>
                  <a:pt x="167639" y="114300"/>
                </a:lnTo>
                <a:close/>
              </a:path>
              <a:path w="2934970" h="2933700">
                <a:moveTo>
                  <a:pt x="2453632" y="1587500"/>
                </a:moveTo>
                <a:lnTo>
                  <a:pt x="2402163" y="1587500"/>
                </a:lnTo>
                <a:lnTo>
                  <a:pt x="2402163" y="469900"/>
                </a:lnTo>
                <a:lnTo>
                  <a:pt x="1994263" y="469900"/>
                </a:lnTo>
                <a:lnTo>
                  <a:pt x="1984613" y="457200"/>
                </a:lnTo>
                <a:lnTo>
                  <a:pt x="1981901" y="457200"/>
                </a:lnTo>
                <a:lnTo>
                  <a:pt x="1981901" y="50800"/>
                </a:lnTo>
                <a:lnTo>
                  <a:pt x="2078139" y="50800"/>
                </a:lnTo>
                <a:lnTo>
                  <a:pt x="2102528" y="76200"/>
                </a:lnTo>
                <a:lnTo>
                  <a:pt x="2033369" y="76200"/>
                </a:lnTo>
                <a:lnTo>
                  <a:pt x="2033369" y="419100"/>
                </a:lnTo>
                <a:lnTo>
                  <a:pt x="2431787" y="419100"/>
                </a:lnTo>
                <a:lnTo>
                  <a:pt x="2443982" y="431800"/>
                </a:lnTo>
                <a:lnTo>
                  <a:pt x="2450569" y="431800"/>
                </a:lnTo>
                <a:lnTo>
                  <a:pt x="2453966" y="444500"/>
                </a:lnTo>
                <a:lnTo>
                  <a:pt x="2454455" y="444500"/>
                </a:lnTo>
                <a:lnTo>
                  <a:pt x="2453632" y="457200"/>
                </a:lnTo>
                <a:lnTo>
                  <a:pt x="2453632" y="1587500"/>
                </a:lnTo>
                <a:close/>
              </a:path>
              <a:path w="2934970" h="2933700">
                <a:moveTo>
                  <a:pt x="2431787" y="419100"/>
                </a:moveTo>
                <a:lnTo>
                  <a:pt x="2367191" y="419100"/>
                </a:lnTo>
                <a:lnTo>
                  <a:pt x="2033369" y="76200"/>
                </a:lnTo>
                <a:lnTo>
                  <a:pt x="2102528" y="76200"/>
                </a:lnTo>
                <a:lnTo>
                  <a:pt x="2431787" y="419100"/>
                </a:lnTo>
                <a:close/>
              </a:path>
              <a:path w="2934970" h="2933700">
                <a:moveTo>
                  <a:pt x="280499" y="127000"/>
                </a:moveTo>
                <a:lnTo>
                  <a:pt x="3310" y="127000"/>
                </a:lnTo>
                <a:lnTo>
                  <a:pt x="5238" y="114300"/>
                </a:lnTo>
                <a:lnTo>
                  <a:pt x="278571" y="114300"/>
                </a:lnTo>
                <a:lnTo>
                  <a:pt x="280499" y="127000"/>
                </a:lnTo>
                <a:close/>
              </a:path>
              <a:path w="2934970" h="2933700">
                <a:moveTo>
                  <a:pt x="2931130" y="127000"/>
                </a:moveTo>
                <a:lnTo>
                  <a:pt x="2653921" y="127000"/>
                </a:lnTo>
                <a:lnTo>
                  <a:pt x="2655851" y="114300"/>
                </a:lnTo>
                <a:lnTo>
                  <a:pt x="2929200" y="114300"/>
                </a:lnTo>
                <a:lnTo>
                  <a:pt x="2931130" y="127000"/>
                </a:lnTo>
                <a:close/>
              </a:path>
              <a:path w="2934970" h="2933700">
                <a:moveTo>
                  <a:pt x="283808" y="139700"/>
                </a:moveTo>
                <a:lnTo>
                  <a:pt x="0" y="139700"/>
                </a:lnTo>
                <a:lnTo>
                  <a:pt x="0" y="127000"/>
                </a:lnTo>
                <a:lnTo>
                  <a:pt x="283808" y="127000"/>
                </a:lnTo>
                <a:lnTo>
                  <a:pt x="283808" y="139700"/>
                </a:lnTo>
                <a:close/>
              </a:path>
              <a:path w="2934970" h="2933700">
                <a:moveTo>
                  <a:pt x="2934424" y="139700"/>
                </a:moveTo>
                <a:lnTo>
                  <a:pt x="2650627" y="139700"/>
                </a:lnTo>
                <a:lnTo>
                  <a:pt x="2650627" y="127000"/>
                </a:lnTo>
                <a:lnTo>
                  <a:pt x="2934424" y="127000"/>
                </a:lnTo>
                <a:lnTo>
                  <a:pt x="2934424" y="139700"/>
                </a:lnTo>
                <a:close/>
              </a:path>
              <a:path w="2934970" h="2933700">
                <a:moveTo>
                  <a:pt x="280499" y="152400"/>
                </a:moveTo>
                <a:lnTo>
                  <a:pt x="3310" y="152400"/>
                </a:lnTo>
                <a:lnTo>
                  <a:pt x="677" y="139700"/>
                </a:lnTo>
                <a:lnTo>
                  <a:pt x="283131" y="139700"/>
                </a:lnTo>
                <a:lnTo>
                  <a:pt x="280499" y="152400"/>
                </a:lnTo>
                <a:close/>
              </a:path>
              <a:path w="2934970" h="2933700">
                <a:moveTo>
                  <a:pt x="2931130" y="152400"/>
                </a:moveTo>
                <a:lnTo>
                  <a:pt x="2653921" y="152400"/>
                </a:lnTo>
                <a:lnTo>
                  <a:pt x="2651296" y="139700"/>
                </a:lnTo>
                <a:lnTo>
                  <a:pt x="2933755" y="139700"/>
                </a:lnTo>
                <a:lnTo>
                  <a:pt x="2931130" y="152400"/>
                </a:lnTo>
                <a:close/>
              </a:path>
              <a:path w="2934970" h="2933700">
                <a:moveTo>
                  <a:pt x="264505" y="165100"/>
                </a:moveTo>
                <a:lnTo>
                  <a:pt x="19305" y="165100"/>
                </a:lnTo>
                <a:lnTo>
                  <a:pt x="12975" y="152400"/>
                </a:lnTo>
                <a:lnTo>
                  <a:pt x="270833" y="152400"/>
                </a:lnTo>
                <a:lnTo>
                  <a:pt x="264505" y="165100"/>
                </a:lnTo>
                <a:close/>
              </a:path>
              <a:path w="2934970" h="2933700">
                <a:moveTo>
                  <a:pt x="2915123" y="165100"/>
                </a:moveTo>
                <a:lnTo>
                  <a:pt x="2669928" y="165100"/>
                </a:lnTo>
                <a:lnTo>
                  <a:pt x="2663597" y="152400"/>
                </a:lnTo>
                <a:lnTo>
                  <a:pt x="2921454" y="152400"/>
                </a:lnTo>
                <a:lnTo>
                  <a:pt x="2915123" y="165100"/>
                </a:lnTo>
                <a:close/>
              </a:path>
              <a:path w="2934970" h="2933700">
                <a:moveTo>
                  <a:pt x="167639" y="254000"/>
                </a:moveTo>
                <a:lnTo>
                  <a:pt x="116170" y="254000"/>
                </a:lnTo>
                <a:lnTo>
                  <a:pt x="116170" y="165100"/>
                </a:lnTo>
                <a:lnTo>
                  <a:pt x="167639" y="165100"/>
                </a:lnTo>
                <a:lnTo>
                  <a:pt x="167639" y="254000"/>
                </a:lnTo>
                <a:close/>
              </a:path>
              <a:path w="2934970" h="2933700">
                <a:moveTo>
                  <a:pt x="164512" y="266700"/>
                </a:moveTo>
                <a:lnTo>
                  <a:pt x="119295" y="266700"/>
                </a:lnTo>
                <a:lnTo>
                  <a:pt x="116752" y="254000"/>
                </a:lnTo>
                <a:lnTo>
                  <a:pt x="167057" y="254000"/>
                </a:lnTo>
                <a:lnTo>
                  <a:pt x="164512" y="266700"/>
                </a:lnTo>
                <a:close/>
              </a:path>
              <a:path w="2934970" h="2933700">
                <a:moveTo>
                  <a:pt x="154983" y="279400"/>
                </a:moveTo>
                <a:lnTo>
                  <a:pt x="128824" y="279400"/>
                </a:lnTo>
                <a:lnTo>
                  <a:pt x="125973" y="266700"/>
                </a:lnTo>
                <a:lnTo>
                  <a:pt x="157837" y="266700"/>
                </a:lnTo>
                <a:lnTo>
                  <a:pt x="154983" y="279400"/>
                </a:lnTo>
                <a:close/>
              </a:path>
              <a:path w="2934970" h="2933700">
                <a:moveTo>
                  <a:pt x="1959818" y="609600"/>
                </a:moveTo>
                <a:lnTo>
                  <a:pt x="914461" y="609600"/>
                </a:lnTo>
                <a:lnTo>
                  <a:pt x="919317" y="596900"/>
                </a:lnTo>
                <a:lnTo>
                  <a:pt x="1954962" y="596900"/>
                </a:lnTo>
                <a:lnTo>
                  <a:pt x="1959818" y="609600"/>
                </a:lnTo>
                <a:close/>
              </a:path>
              <a:path w="2934970" h="2933700">
                <a:moveTo>
                  <a:pt x="1965057" y="622300"/>
                </a:moveTo>
                <a:lnTo>
                  <a:pt x="909222" y="622300"/>
                </a:lnTo>
                <a:lnTo>
                  <a:pt x="909898" y="609600"/>
                </a:lnTo>
                <a:lnTo>
                  <a:pt x="1964378" y="609600"/>
                </a:lnTo>
                <a:lnTo>
                  <a:pt x="1965057" y="622300"/>
                </a:lnTo>
                <a:close/>
              </a:path>
              <a:path w="2934970" h="2933700">
                <a:moveTo>
                  <a:pt x="1961746" y="635000"/>
                </a:moveTo>
                <a:lnTo>
                  <a:pt x="912531" y="635000"/>
                </a:lnTo>
                <a:lnTo>
                  <a:pt x="909898" y="622300"/>
                </a:lnTo>
                <a:lnTo>
                  <a:pt x="1964378" y="622300"/>
                </a:lnTo>
                <a:lnTo>
                  <a:pt x="1961746" y="635000"/>
                </a:lnTo>
                <a:close/>
              </a:path>
              <a:path w="2934970" h="2933700">
                <a:moveTo>
                  <a:pt x="1954962" y="647700"/>
                </a:moveTo>
                <a:lnTo>
                  <a:pt x="919317" y="647700"/>
                </a:lnTo>
                <a:lnTo>
                  <a:pt x="914461" y="635000"/>
                </a:lnTo>
                <a:lnTo>
                  <a:pt x="1959818" y="635000"/>
                </a:lnTo>
                <a:lnTo>
                  <a:pt x="1954962" y="647700"/>
                </a:lnTo>
                <a:close/>
              </a:path>
              <a:path w="2934970" h="2933700">
                <a:moveTo>
                  <a:pt x="2139957" y="977900"/>
                </a:moveTo>
                <a:lnTo>
                  <a:pt x="794475" y="977900"/>
                </a:lnTo>
                <a:lnTo>
                  <a:pt x="799331" y="965200"/>
                </a:lnTo>
                <a:lnTo>
                  <a:pt x="2135101" y="965200"/>
                </a:lnTo>
                <a:lnTo>
                  <a:pt x="2139957" y="977900"/>
                </a:lnTo>
                <a:close/>
              </a:path>
              <a:path w="2934970" h="2933700">
                <a:moveTo>
                  <a:pt x="2145197" y="990600"/>
                </a:moveTo>
                <a:lnTo>
                  <a:pt x="789236" y="990600"/>
                </a:lnTo>
                <a:lnTo>
                  <a:pt x="789913" y="977900"/>
                </a:lnTo>
                <a:lnTo>
                  <a:pt x="2144518" y="977900"/>
                </a:lnTo>
                <a:lnTo>
                  <a:pt x="2145197" y="990600"/>
                </a:lnTo>
                <a:close/>
              </a:path>
              <a:path w="2934970" h="2933700">
                <a:moveTo>
                  <a:pt x="2141885" y="1003300"/>
                </a:moveTo>
                <a:lnTo>
                  <a:pt x="792545" y="1003300"/>
                </a:lnTo>
                <a:lnTo>
                  <a:pt x="789913" y="990600"/>
                </a:lnTo>
                <a:lnTo>
                  <a:pt x="2144518" y="990600"/>
                </a:lnTo>
                <a:lnTo>
                  <a:pt x="2141885" y="1003300"/>
                </a:lnTo>
                <a:close/>
              </a:path>
              <a:path w="2934970" h="2933700">
                <a:moveTo>
                  <a:pt x="2132219" y="1016000"/>
                </a:moveTo>
                <a:lnTo>
                  <a:pt x="802211" y="1016000"/>
                </a:lnTo>
                <a:lnTo>
                  <a:pt x="799331" y="1003300"/>
                </a:lnTo>
                <a:lnTo>
                  <a:pt x="2135101" y="1003300"/>
                </a:lnTo>
                <a:lnTo>
                  <a:pt x="2132219" y="1016000"/>
                </a:lnTo>
                <a:close/>
              </a:path>
              <a:path w="2934970" h="2933700">
                <a:moveTo>
                  <a:pt x="2815069" y="1117600"/>
                </a:moveTo>
                <a:lnTo>
                  <a:pt x="2769313" y="1117600"/>
                </a:lnTo>
                <a:lnTo>
                  <a:pt x="2778809" y="1104900"/>
                </a:lnTo>
                <a:lnTo>
                  <a:pt x="2813139" y="1104900"/>
                </a:lnTo>
                <a:lnTo>
                  <a:pt x="2815069" y="1117600"/>
                </a:lnTo>
                <a:close/>
              </a:path>
              <a:path w="2934970" h="2933700">
                <a:moveTo>
                  <a:pt x="2818260" y="1219200"/>
                </a:moveTo>
                <a:lnTo>
                  <a:pt x="2766791" y="1219200"/>
                </a:lnTo>
                <a:lnTo>
                  <a:pt x="2766689" y="1117600"/>
                </a:lnTo>
                <a:lnTo>
                  <a:pt x="2818311" y="1117600"/>
                </a:lnTo>
                <a:lnTo>
                  <a:pt x="2818260" y="1219200"/>
                </a:lnTo>
                <a:close/>
              </a:path>
              <a:path w="2934970" h="2933700">
                <a:moveTo>
                  <a:pt x="278571" y="1231900"/>
                </a:moveTo>
                <a:lnTo>
                  <a:pt x="5238" y="1231900"/>
                </a:lnTo>
                <a:lnTo>
                  <a:pt x="10095" y="1219200"/>
                </a:lnTo>
                <a:lnTo>
                  <a:pt x="273713" y="1219200"/>
                </a:lnTo>
                <a:lnTo>
                  <a:pt x="278571" y="1231900"/>
                </a:lnTo>
                <a:close/>
              </a:path>
              <a:path w="2934970" h="2933700">
                <a:moveTo>
                  <a:pt x="2929200" y="1231900"/>
                </a:moveTo>
                <a:lnTo>
                  <a:pt x="2655851" y="1231900"/>
                </a:lnTo>
                <a:lnTo>
                  <a:pt x="2660715" y="1219200"/>
                </a:lnTo>
                <a:lnTo>
                  <a:pt x="2924336" y="1219200"/>
                </a:lnTo>
                <a:lnTo>
                  <a:pt x="2929200" y="1231900"/>
                </a:lnTo>
                <a:close/>
              </a:path>
              <a:path w="2934970" h="2933700">
                <a:moveTo>
                  <a:pt x="283808" y="1244600"/>
                </a:moveTo>
                <a:lnTo>
                  <a:pt x="0" y="1244600"/>
                </a:lnTo>
                <a:lnTo>
                  <a:pt x="677" y="1231900"/>
                </a:lnTo>
                <a:lnTo>
                  <a:pt x="283131" y="1231900"/>
                </a:lnTo>
                <a:lnTo>
                  <a:pt x="283808" y="1244600"/>
                </a:lnTo>
                <a:close/>
              </a:path>
              <a:path w="2934970" h="2933700">
                <a:moveTo>
                  <a:pt x="2934424" y="1244600"/>
                </a:moveTo>
                <a:lnTo>
                  <a:pt x="2650627" y="1244600"/>
                </a:lnTo>
                <a:lnTo>
                  <a:pt x="2651296" y="1231900"/>
                </a:lnTo>
                <a:lnTo>
                  <a:pt x="2933755" y="1231900"/>
                </a:lnTo>
                <a:lnTo>
                  <a:pt x="2934424" y="1244600"/>
                </a:lnTo>
                <a:close/>
              </a:path>
              <a:path w="2934970" h="2933700">
                <a:moveTo>
                  <a:pt x="280499" y="1257300"/>
                </a:moveTo>
                <a:lnTo>
                  <a:pt x="3310" y="1257300"/>
                </a:lnTo>
                <a:lnTo>
                  <a:pt x="677" y="1244600"/>
                </a:lnTo>
                <a:lnTo>
                  <a:pt x="283131" y="1244600"/>
                </a:lnTo>
                <a:lnTo>
                  <a:pt x="280499" y="1257300"/>
                </a:lnTo>
                <a:close/>
              </a:path>
              <a:path w="2934970" h="2933700">
                <a:moveTo>
                  <a:pt x="2931130" y="1257300"/>
                </a:moveTo>
                <a:lnTo>
                  <a:pt x="2653921" y="1257300"/>
                </a:lnTo>
                <a:lnTo>
                  <a:pt x="2651296" y="1244600"/>
                </a:lnTo>
                <a:lnTo>
                  <a:pt x="2933755" y="1244600"/>
                </a:lnTo>
                <a:lnTo>
                  <a:pt x="2931130" y="1257300"/>
                </a:lnTo>
                <a:close/>
              </a:path>
              <a:path w="2934970" h="2933700">
                <a:moveTo>
                  <a:pt x="270833" y="1270000"/>
                </a:moveTo>
                <a:lnTo>
                  <a:pt x="12975" y="1270000"/>
                </a:lnTo>
                <a:lnTo>
                  <a:pt x="10095" y="1257300"/>
                </a:lnTo>
                <a:lnTo>
                  <a:pt x="273713" y="1257300"/>
                </a:lnTo>
                <a:lnTo>
                  <a:pt x="270833" y="1270000"/>
                </a:lnTo>
                <a:close/>
              </a:path>
              <a:path w="2934970" h="2933700">
                <a:moveTo>
                  <a:pt x="2921454" y="1270000"/>
                </a:moveTo>
                <a:lnTo>
                  <a:pt x="2663597" y="1270000"/>
                </a:lnTo>
                <a:lnTo>
                  <a:pt x="2660715" y="1257300"/>
                </a:lnTo>
                <a:lnTo>
                  <a:pt x="2924336" y="1257300"/>
                </a:lnTo>
                <a:lnTo>
                  <a:pt x="2921454" y="1270000"/>
                </a:lnTo>
                <a:close/>
              </a:path>
              <a:path w="2934970" h="2933700">
                <a:moveTo>
                  <a:pt x="2818260" y="1358900"/>
                </a:moveTo>
                <a:lnTo>
                  <a:pt x="2766791" y="1358900"/>
                </a:lnTo>
                <a:lnTo>
                  <a:pt x="2766791" y="1270000"/>
                </a:lnTo>
                <a:lnTo>
                  <a:pt x="2818260" y="1270000"/>
                </a:lnTo>
                <a:lnTo>
                  <a:pt x="2818260" y="1358900"/>
                </a:lnTo>
                <a:close/>
              </a:path>
              <a:path w="2934970" h="2933700">
                <a:moveTo>
                  <a:pt x="2019972" y="1346200"/>
                </a:moveTo>
                <a:lnTo>
                  <a:pt x="914461" y="1346200"/>
                </a:lnTo>
                <a:lnTo>
                  <a:pt x="919317" y="1333500"/>
                </a:lnTo>
                <a:lnTo>
                  <a:pt x="2015116" y="1333500"/>
                </a:lnTo>
                <a:lnTo>
                  <a:pt x="2019972" y="1346200"/>
                </a:lnTo>
                <a:close/>
              </a:path>
              <a:path w="2934970" h="2933700">
                <a:moveTo>
                  <a:pt x="2025211" y="1358900"/>
                </a:moveTo>
                <a:lnTo>
                  <a:pt x="909222" y="1358900"/>
                </a:lnTo>
                <a:lnTo>
                  <a:pt x="909222" y="1346200"/>
                </a:lnTo>
                <a:lnTo>
                  <a:pt x="2025211" y="1346200"/>
                </a:lnTo>
                <a:lnTo>
                  <a:pt x="2025211" y="1358900"/>
                </a:lnTo>
                <a:close/>
              </a:path>
              <a:path w="2934970" h="2933700">
                <a:moveTo>
                  <a:pt x="2021899" y="1371600"/>
                </a:moveTo>
                <a:lnTo>
                  <a:pt x="912531" y="1371600"/>
                </a:lnTo>
                <a:lnTo>
                  <a:pt x="909898" y="1358900"/>
                </a:lnTo>
                <a:lnTo>
                  <a:pt x="2024532" y="1358900"/>
                </a:lnTo>
                <a:lnTo>
                  <a:pt x="2021899" y="1371600"/>
                </a:lnTo>
                <a:close/>
              </a:path>
              <a:path w="2934970" h="2933700">
                <a:moveTo>
                  <a:pt x="2815146" y="1371600"/>
                </a:moveTo>
                <a:lnTo>
                  <a:pt x="2769931" y="1371600"/>
                </a:lnTo>
                <a:lnTo>
                  <a:pt x="2767383" y="1358900"/>
                </a:lnTo>
                <a:lnTo>
                  <a:pt x="2817668" y="1358900"/>
                </a:lnTo>
                <a:lnTo>
                  <a:pt x="2815146" y="1371600"/>
                </a:lnTo>
                <a:close/>
              </a:path>
              <a:path w="2934970" h="2933700">
                <a:moveTo>
                  <a:pt x="2012234" y="1384300"/>
                </a:moveTo>
                <a:lnTo>
                  <a:pt x="922197" y="1384300"/>
                </a:lnTo>
                <a:lnTo>
                  <a:pt x="919317" y="1371600"/>
                </a:lnTo>
                <a:lnTo>
                  <a:pt x="2015116" y="1371600"/>
                </a:lnTo>
                <a:lnTo>
                  <a:pt x="2012234" y="1384300"/>
                </a:lnTo>
                <a:close/>
              </a:path>
              <a:path w="2934970" h="2933700">
                <a:moveTo>
                  <a:pt x="2808455" y="1384300"/>
                </a:moveTo>
                <a:lnTo>
                  <a:pt x="2776596" y="1384300"/>
                </a:lnTo>
                <a:lnTo>
                  <a:pt x="2771810" y="1371600"/>
                </a:lnTo>
                <a:lnTo>
                  <a:pt x="2813242" y="1371600"/>
                </a:lnTo>
                <a:lnTo>
                  <a:pt x="2808455" y="1384300"/>
                </a:lnTo>
                <a:close/>
              </a:path>
              <a:path w="2934970" h="2933700">
                <a:moveTo>
                  <a:pt x="2333654" y="2514600"/>
                </a:moveTo>
                <a:lnTo>
                  <a:pt x="2282185" y="2514600"/>
                </a:lnTo>
                <a:lnTo>
                  <a:pt x="2282185" y="1663700"/>
                </a:lnTo>
                <a:lnTo>
                  <a:pt x="2288397" y="1638300"/>
                </a:lnTo>
                <a:lnTo>
                  <a:pt x="2305293" y="1612900"/>
                </a:lnTo>
                <a:lnTo>
                  <a:pt x="2330268" y="1587500"/>
                </a:lnTo>
                <a:lnTo>
                  <a:pt x="2765838" y="1587500"/>
                </a:lnTo>
                <a:lnTo>
                  <a:pt x="2790808" y="1612900"/>
                </a:lnTo>
                <a:lnTo>
                  <a:pt x="2807701" y="1638300"/>
                </a:lnTo>
                <a:lnTo>
                  <a:pt x="2341475" y="1638300"/>
                </a:lnTo>
                <a:lnTo>
                  <a:pt x="2335741" y="1651000"/>
                </a:lnTo>
                <a:lnTo>
                  <a:pt x="2333654" y="1663700"/>
                </a:lnTo>
                <a:lnTo>
                  <a:pt x="2333654" y="2514600"/>
                </a:lnTo>
                <a:close/>
              </a:path>
              <a:path w="2934970" h="2933700">
                <a:moveTo>
                  <a:pt x="2813911" y="2870200"/>
                </a:moveTo>
                <a:lnTo>
                  <a:pt x="2762442" y="2870200"/>
                </a:lnTo>
                <a:lnTo>
                  <a:pt x="2762442" y="1663700"/>
                </a:lnTo>
                <a:lnTo>
                  <a:pt x="2760355" y="1651000"/>
                </a:lnTo>
                <a:lnTo>
                  <a:pt x="2754622" y="1638300"/>
                </a:lnTo>
                <a:lnTo>
                  <a:pt x="2807701" y="1638300"/>
                </a:lnTo>
                <a:lnTo>
                  <a:pt x="2813911" y="1663700"/>
                </a:lnTo>
                <a:lnTo>
                  <a:pt x="2813911" y="2870200"/>
                </a:lnTo>
                <a:close/>
              </a:path>
              <a:path w="2934970" h="2933700">
                <a:moveTo>
                  <a:pt x="171980" y="2870200"/>
                </a:moveTo>
                <a:lnTo>
                  <a:pt x="120512" y="2870200"/>
                </a:lnTo>
                <a:lnTo>
                  <a:pt x="120512" y="1752600"/>
                </a:lnTo>
                <a:lnTo>
                  <a:pt x="126723" y="1727200"/>
                </a:lnTo>
                <a:lnTo>
                  <a:pt x="143619" y="1701800"/>
                </a:lnTo>
                <a:lnTo>
                  <a:pt x="168595" y="1676400"/>
                </a:lnTo>
                <a:lnTo>
                  <a:pt x="604164" y="1676400"/>
                </a:lnTo>
                <a:lnTo>
                  <a:pt x="629138" y="1701800"/>
                </a:lnTo>
                <a:lnTo>
                  <a:pt x="646034" y="1727200"/>
                </a:lnTo>
                <a:lnTo>
                  <a:pt x="188390" y="1727200"/>
                </a:lnTo>
                <a:lnTo>
                  <a:pt x="179801" y="1739900"/>
                </a:lnTo>
                <a:lnTo>
                  <a:pt x="174067" y="1739900"/>
                </a:lnTo>
                <a:lnTo>
                  <a:pt x="171980" y="1752600"/>
                </a:lnTo>
                <a:lnTo>
                  <a:pt x="171980" y="2870200"/>
                </a:lnTo>
                <a:close/>
              </a:path>
              <a:path w="2934970" h="2933700">
                <a:moveTo>
                  <a:pt x="2141885" y="1714500"/>
                </a:moveTo>
                <a:lnTo>
                  <a:pt x="792545" y="1714500"/>
                </a:lnTo>
                <a:lnTo>
                  <a:pt x="794475" y="1701800"/>
                </a:lnTo>
                <a:lnTo>
                  <a:pt x="2139957" y="1701800"/>
                </a:lnTo>
                <a:lnTo>
                  <a:pt x="2141885" y="1714500"/>
                </a:lnTo>
                <a:close/>
              </a:path>
              <a:path w="2934970" h="2933700">
                <a:moveTo>
                  <a:pt x="2145197" y="1727200"/>
                </a:moveTo>
                <a:lnTo>
                  <a:pt x="789236" y="1727200"/>
                </a:lnTo>
                <a:lnTo>
                  <a:pt x="789236" y="1714500"/>
                </a:lnTo>
                <a:lnTo>
                  <a:pt x="2145197" y="1714500"/>
                </a:lnTo>
                <a:lnTo>
                  <a:pt x="2145197" y="1727200"/>
                </a:lnTo>
                <a:close/>
              </a:path>
              <a:path w="2934970" h="2933700">
                <a:moveTo>
                  <a:pt x="652245" y="2870200"/>
                </a:moveTo>
                <a:lnTo>
                  <a:pt x="600776" y="2870200"/>
                </a:lnTo>
                <a:lnTo>
                  <a:pt x="600776" y="1752600"/>
                </a:lnTo>
                <a:lnTo>
                  <a:pt x="598689" y="1739900"/>
                </a:lnTo>
                <a:lnTo>
                  <a:pt x="592956" y="1739900"/>
                </a:lnTo>
                <a:lnTo>
                  <a:pt x="584368" y="1727200"/>
                </a:lnTo>
                <a:lnTo>
                  <a:pt x="646034" y="1727200"/>
                </a:lnTo>
                <a:lnTo>
                  <a:pt x="652245" y="1752600"/>
                </a:lnTo>
                <a:lnTo>
                  <a:pt x="652245" y="2514600"/>
                </a:lnTo>
                <a:lnTo>
                  <a:pt x="892538" y="2514600"/>
                </a:lnTo>
                <a:lnTo>
                  <a:pt x="892538" y="2565400"/>
                </a:lnTo>
                <a:lnTo>
                  <a:pt x="652245" y="2565400"/>
                </a:lnTo>
                <a:lnTo>
                  <a:pt x="652245" y="2870200"/>
                </a:lnTo>
                <a:close/>
              </a:path>
              <a:path w="2934970" h="2933700">
                <a:moveTo>
                  <a:pt x="2141885" y="1739900"/>
                </a:moveTo>
                <a:lnTo>
                  <a:pt x="792545" y="1739900"/>
                </a:lnTo>
                <a:lnTo>
                  <a:pt x="789913" y="1727200"/>
                </a:lnTo>
                <a:lnTo>
                  <a:pt x="2144518" y="1727200"/>
                </a:lnTo>
                <a:lnTo>
                  <a:pt x="2141885" y="1739900"/>
                </a:lnTo>
                <a:close/>
              </a:path>
              <a:path w="2934970" h="2933700">
                <a:moveTo>
                  <a:pt x="2125891" y="1752600"/>
                </a:moveTo>
                <a:lnTo>
                  <a:pt x="808542" y="1752600"/>
                </a:lnTo>
                <a:lnTo>
                  <a:pt x="802211" y="1739900"/>
                </a:lnTo>
                <a:lnTo>
                  <a:pt x="2132219" y="1739900"/>
                </a:lnTo>
                <a:lnTo>
                  <a:pt x="2125891" y="1752600"/>
                </a:lnTo>
                <a:close/>
              </a:path>
              <a:path w="2934970" h="2933700">
                <a:moveTo>
                  <a:pt x="892538" y="2514600"/>
                </a:moveTo>
                <a:lnTo>
                  <a:pt x="841070" y="2514600"/>
                </a:lnTo>
                <a:lnTo>
                  <a:pt x="841070" y="1930400"/>
                </a:lnTo>
                <a:lnTo>
                  <a:pt x="847281" y="1905000"/>
                </a:lnTo>
                <a:lnTo>
                  <a:pt x="864177" y="1879600"/>
                </a:lnTo>
                <a:lnTo>
                  <a:pt x="889153" y="1866900"/>
                </a:lnTo>
                <a:lnTo>
                  <a:pt x="919600" y="1854200"/>
                </a:lnTo>
                <a:lnTo>
                  <a:pt x="1294275" y="1854200"/>
                </a:lnTo>
                <a:lnTo>
                  <a:pt x="1324722" y="1866900"/>
                </a:lnTo>
                <a:lnTo>
                  <a:pt x="1349696" y="1879600"/>
                </a:lnTo>
                <a:lnTo>
                  <a:pt x="1366592" y="1905000"/>
                </a:lnTo>
                <a:lnTo>
                  <a:pt x="908948" y="1905000"/>
                </a:lnTo>
                <a:lnTo>
                  <a:pt x="900359" y="1917700"/>
                </a:lnTo>
                <a:lnTo>
                  <a:pt x="894625" y="1917700"/>
                </a:lnTo>
                <a:lnTo>
                  <a:pt x="892538" y="1930400"/>
                </a:lnTo>
                <a:lnTo>
                  <a:pt x="892538" y="2514600"/>
                </a:lnTo>
                <a:close/>
              </a:path>
              <a:path w="2934970" h="2933700">
                <a:moveTo>
                  <a:pt x="1372803" y="2870200"/>
                </a:moveTo>
                <a:lnTo>
                  <a:pt x="1321334" y="2870200"/>
                </a:lnTo>
                <a:lnTo>
                  <a:pt x="1321334" y="1930400"/>
                </a:lnTo>
                <a:lnTo>
                  <a:pt x="1319247" y="1917700"/>
                </a:lnTo>
                <a:lnTo>
                  <a:pt x="1313514" y="1917700"/>
                </a:lnTo>
                <a:lnTo>
                  <a:pt x="1304926" y="1905000"/>
                </a:lnTo>
                <a:lnTo>
                  <a:pt x="1366592" y="1905000"/>
                </a:lnTo>
                <a:lnTo>
                  <a:pt x="1372803" y="1930400"/>
                </a:lnTo>
                <a:lnTo>
                  <a:pt x="1372803" y="2032000"/>
                </a:lnTo>
                <a:lnTo>
                  <a:pt x="2078851" y="2032000"/>
                </a:lnTo>
                <a:lnTo>
                  <a:pt x="2087231" y="2044700"/>
                </a:lnTo>
                <a:lnTo>
                  <a:pt x="2089274" y="2057400"/>
                </a:lnTo>
                <a:lnTo>
                  <a:pt x="1620134" y="2057400"/>
                </a:lnTo>
                <a:lnTo>
                  <a:pt x="1619035" y="2070100"/>
                </a:lnTo>
                <a:lnTo>
                  <a:pt x="1614012" y="2070100"/>
                </a:lnTo>
                <a:lnTo>
                  <a:pt x="1613096" y="2082800"/>
                </a:lnTo>
                <a:lnTo>
                  <a:pt x="1372803" y="2082800"/>
                </a:lnTo>
                <a:lnTo>
                  <a:pt x="1372803" y="2514600"/>
                </a:lnTo>
                <a:lnTo>
                  <a:pt x="1613096" y="2514600"/>
                </a:lnTo>
                <a:lnTo>
                  <a:pt x="1613096" y="2565400"/>
                </a:lnTo>
                <a:lnTo>
                  <a:pt x="1372803" y="2565400"/>
                </a:lnTo>
                <a:lnTo>
                  <a:pt x="1372803" y="2870200"/>
                </a:lnTo>
                <a:close/>
              </a:path>
              <a:path w="2934970" h="2933700">
                <a:moveTo>
                  <a:pt x="2078851" y="2032000"/>
                </a:moveTo>
                <a:lnTo>
                  <a:pt x="1583100" y="2032000"/>
                </a:lnTo>
                <a:lnTo>
                  <a:pt x="1594858" y="2019300"/>
                </a:lnTo>
                <a:lnTo>
                  <a:pt x="1608497" y="2006600"/>
                </a:lnTo>
                <a:lnTo>
                  <a:pt x="2045523" y="2006600"/>
                </a:lnTo>
                <a:lnTo>
                  <a:pt x="2070470" y="2019300"/>
                </a:lnTo>
                <a:lnTo>
                  <a:pt x="2078851" y="2032000"/>
                </a:lnTo>
                <a:close/>
              </a:path>
              <a:path w="2934970" h="2933700">
                <a:moveTo>
                  <a:pt x="2093361" y="2870200"/>
                </a:moveTo>
                <a:lnTo>
                  <a:pt x="2041892" y="2870200"/>
                </a:lnTo>
                <a:lnTo>
                  <a:pt x="2041892" y="2082800"/>
                </a:lnTo>
                <a:lnTo>
                  <a:pt x="2039724" y="2070100"/>
                </a:lnTo>
                <a:lnTo>
                  <a:pt x="2033856" y="2057400"/>
                </a:lnTo>
                <a:lnTo>
                  <a:pt x="2089274" y="2057400"/>
                </a:lnTo>
                <a:lnTo>
                  <a:pt x="2093361" y="2082800"/>
                </a:lnTo>
                <a:lnTo>
                  <a:pt x="2093361" y="2514600"/>
                </a:lnTo>
                <a:lnTo>
                  <a:pt x="2333654" y="2514600"/>
                </a:lnTo>
                <a:lnTo>
                  <a:pt x="2333654" y="2565400"/>
                </a:lnTo>
                <a:lnTo>
                  <a:pt x="2093361" y="2565400"/>
                </a:lnTo>
                <a:lnTo>
                  <a:pt x="2093361" y="2870200"/>
                </a:lnTo>
                <a:close/>
              </a:path>
              <a:path w="2934970" h="2933700">
                <a:moveTo>
                  <a:pt x="1613096" y="2514600"/>
                </a:moveTo>
                <a:lnTo>
                  <a:pt x="1561628" y="2514600"/>
                </a:lnTo>
                <a:lnTo>
                  <a:pt x="1561628" y="2082800"/>
                </a:lnTo>
                <a:lnTo>
                  <a:pt x="1613096" y="2082800"/>
                </a:lnTo>
                <a:lnTo>
                  <a:pt x="1613096" y="2514600"/>
                </a:lnTo>
                <a:close/>
              </a:path>
              <a:path w="2934970" h="2933700">
                <a:moveTo>
                  <a:pt x="892538" y="2870200"/>
                </a:moveTo>
                <a:lnTo>
                  <a:pt x="841070" y="2870200"/>
                </a:lnTo>
                <a:lnTo>
                  <a:pt x="841070" y="2565400"/>
                </a:lnTo>
                <a:lnTo>
                  <a:pt x="892538" y="2565400"/>
                </a:lnTo>
                <a:lnTo>
                  <a:pt x="892538" y="2870200"/>
                </a:lnTo>
                <a:close/>
              </a:path>
              <a:path w="2934970" h="2933700">
                <a:moveTo>
                  <a:pt x="1613096" y="2870200"/>
                </a:moveTo>
                <a:lnTo>
                  <a:pt x="1561628" y="2870200"/>
                </a:lnTo>
                <a:lnTo>
                  <a:pt x="1561628" y="2565400"/>
                </a:lnTo>
                <a:lnTo>
                  <a:pt x="1613096" y="2565400"/>
                </a:lnTo>
                <a:lnTo>
                  <a:pt x="1613096" y="2870200"/>
                </a:lnTo>
                <a:close/>
              </a:path>
              <a:path w="2934970" h="2933700">
                <a:moveTo>
                  <a:pt x="2333654" y="2870200"/>
                </a:moveTo>
                <a:lnTo>
                  <a:pt x="2282185" y="2870200"/>
                </a:lnTo>
                <a:lnTo>
                  <a:pt x="2282185" y="2565400"/>
                </a:lnTo>
                <a:lnTo>
                  <a:pt x="2333654" y="2565400"/>
                </a:lnTo>
                <a:lnTo>
                  <a:pt x="2333654" y="2870200"/>
                </a:lnTo>
                <a:close/>
              </a:path>
              <a:path w="2934970" h="2933700">
                <a:moveTo>
                  <a:pt x="2915123" y="2882900"/>
                </a:moveTo>
                <a:lnTo>
                  <a:pt x="19305" y="2882900"/>
                </a:lnTo>
                <a:lnTo>
                  <a:pt x="22690" y="2870200"/>
                </a:lnTo>
                <a:lnTo>
                  <a:pt x="2911752" y="2870200"/>
                </a:lnTo>
                <a:lnTo>
                  <a:pt x="2915123" y="2882900"/>
                </a:lnTo>
                <a:close/>
              </a:path>
              <a:path w="2934970" h="2933700">
                <a:moveTo>
                  <a:pt x="2933755" y="2895600"/>
                </a:moveTo>
                <a:lnTo>
                  <a:pt x="677" y="2895600"/>
                </a:lnTo>
                <a:lnTo>
                  <a:pt x="3310" y="2882900"/>
                </a:lnTo>
                <a:lnTo>
                  <a:pt x="2931130" y="2882900"/>
                </a:lnTo>
                <a:lnTo>
                  <a:pt x="2933755" y="2895600"/>
                </a:lnTo>
                <a:close/>
              </a:path>
              <a:path w="2934970" h="2933700">
                <a:moveTo>
                  <a:pt x="2934424" y="2908300"/>
                </a:moveTo>
                <a:lnTo>
                  <a:pt x="0" y="2908300"/>
                </a:lnTo>
                <a:lnTo>
                  <a:pt x="0" y="2895600"/>
                </a:lnTo>
                <a:lnTo>
                  <a:pt x="2934424" y="2895600"/>
                </a:lnTo>
                <a:lnTo>
                  <a:pt x="2934424" y="2908300"/>
                </a:lnTo>
                <a:close/>
              </a:path>
              <a:path w="2934970" h="2933700">
                <a:moveTo>
                  <a:pt x="2931130" y="2921000"/>
                </a:moveTo>
                <a:lnTo>
                  <a:pt x="3310" y="2921000"/>
                </a:lnTo>
                <a:lnTo>
                  <a:pt x="677" y="2908300"/>
                </a:lnTo>
                <a:lnTo>
                  <a:pt x="2933755" y="2908300"/>
                </a:lnTo>
                <a:lnTo>
                  <a:pt x="2931130" y="2921000"/>
                </a:lnTo>
                <a:close/>
              </a:path>
              <a:path w="2934970" h="2933700">
                <a:moveTo>
                  <a:pt x="2911752" y="2933700"/>
                </a:moveTo>
                <a:lnTo>
                  <a:pt x="22690" y="2933700"/>
                </a:lnTo>
                <a:lnTo>
                  <a:pt x="19305" y="2921000"/>
                </a:lnTo>
                <a:lnTo>
                  <a:pt x="2915123" y="2921000"/>
                </a:lnTo>
                <a:lnTo>
                  <a:pt x="2911752" y="2933700"/>
                </a:lnTo>
                <a:close/>
              </a:path>
            </a:pathLst>
          </a:custGeom>
          <a:solidFill>
            <a:srgbClr val="034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0">
              <a:lnSpc>
                <a:spcPct val="100000"/>
              </a:lnSpc>
              <a:spcBef>
                <a:spcPts val="100"/>
              </a:spcBef>
            </a:pPr>
            <a:r>
              <a:rPr spc="-600" dirty="0"/>
              <a:t>BILAN</a:t>
            </a:r>
            <a:r>
              <a:rPr spc="-340" dirty="0"/>
              <a:t> </a:t>
            </a:r>
            <a:r>
              <a:rPr spc="-204" dirty="0"/>
              <a:t>MI-</a:t>
            </a:r>
            <a:r>
              <a:rPr spc="-490" dirty="0"/>
              <a:t>SAISON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6641" y="7297361"/>
            <a:ext cx="27946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5" dirty="0">
                <a:solidFill>
                  <a:srgbClr val="03406A"/>
                </a:solidFill>
                <a:latin typeface="Arial"/>
                <a:cs typeface="Arial"/>
              </a:rPr>
              <a:t>Jean-</a:t>
            </a:r>
            <a:r>
              <a:rPr sz="2500" b="1" spc="-20" dirty="0">
                <a:solidFill>
                  <a:srgbClr val="03406A"/>
                </a:solidFill>
                <a:latin typeface="Arial"/>
                <a:cs typeface="Arial"/>
              </a:rPr>
              <a:t>Pierre</a:t>
            </a:r>
            <a:r>
              <a:rPr sz="2500" b="1" spc="-80" dirty="0">
                <a:solidFill>
                  <a:srgbClr val="03406A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3406A"/>
                </a:solidFill>
                <a:latin typeface="Arial"/>
                <a:cs typeface="Arial"/>
              </a:rPr>
              <a:t>Defour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69" y="407595"/>
            <a:ext cx="2781299" cy="962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2D0311F-C013-7617-5DD9-E11B60035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98814"/>
              </p:ext>
            </p:extLst>
          </p:nvPr>
        </p:nvGraphicFramePr>
        <p:xfrm>
          <a:off x="304800" y="405790"/>
          <a:ext cx="17678400" cy="97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673698" imgH="6256193" progId="Excel.Sheet.12">
                  <p:embed/>
                </p:oleObj>
              </mc:Choice>
              <mc:Fallback>
                <p:oleObj name="Worksheet" r:id="rId2" imgW="11673698" imgH="62561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405790"/>
                        <a:ext cx="17678400" cy="976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66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340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367</Words>
  <Application>Microsoft Office PowerPoint</Application>
  <PresentationFormat>Personnalisé</PresentationFormat>
  <Paragraphs>34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Worksheet</vt:lpstr>
      <vt:lpstr>BIENVENUE</vt:lpstr>
      <vt:lpstr>Présentation PowerPoint</vt:lpstr>
      <vt:lpstr>Présentation PowerPoint</vt:lpstr>
      <vt:lpstr>ASSURANCE FÉDÉRALE</vt:lpstr>
      <vt:lpstr>Présentation PowerPoint</vt:lpstr>
      <vt:lpstr>Présentation PowerPoint</vt:lpstr>
      <vt:lpstr>SANCTIONS FINANCIÈRES</vt:lpstr>
      <vt:lpstr>BILAN MI-SAISON</vt:lpstr>
      <vt:lpstr>Présentation PowerPoint</vt:lpstr>
      <vt:lpstr>COMMUNICATION</vt:lpstr>
      <vt:lpstr>POINTS DIVERS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DES CLUBSV VERSION CLAIR</dc:title>
  <dc:creator>camillebrg</dc:creator>
  <cp:keywords>DAFXWC9OMYI,BAB3fYjRfzo</cp:keywords>
  <cp:lastModifiedBy>sylvieromeyer@gmail.com</cp:lastModifiedBy>
  <cp:revision>4</cp:revision>
  <dcterms:created xsi:type="dcterms:W3CDTF">2023-01-11T09:12:11Z</dcterms:created>
  <dcterms:modified xsi:type="dcterms:W3CDTF">2023-02-13T06:29:58Z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2023-01-11T00:00:00Z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2023-01-11T00:00:00Z</vt:filetime>
  </property>
</Properties>
</file>